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46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50893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dk2"/>
        </a:solidFill>
        <a:effectLst/>
      </p:bgPr>
    </p:bg>
    <p:spTree>
      <p:nvGrpSpPr>
        <p:cNvPr id="1" name="Shape 18"/>
        <p:cNvGrpSpPr/>
        <p:nvPr/>
      </p:nvGrpSpPr>
      <p:grpSpPr>
        <a:xfrm>
          <a:off x="0" y="0"/>
          <a:ext cx="0" cy="0"/>
          <a:chOff x="0" y="0"/>
          <a:chExt cx="0" cy="0"/>
        </a:xfrm>
      </p:grpSpPr>
      <p:sp>
        <p:nvSpPr>
          <p:cNvPr id="19" name="Google Shape;19;p2"/>
          <p:cNvSpPr/>
          <p:nvPr/>
        </p:nvSpPr>
        <p:spPr>
          <a:xfrm>
            <a:off x="0" y="5971032"/>
            <a:ext cx="9144000" cy="88696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0" name="Google Shape;20;p2"/>
          <p:cNvSpPr/>
          <p:nvPr/>
        </p:nvSpPr>
        <p:spPr>
          <a:xfrm>
            <a:off x="-9144" y="6053328"/>
            <a:ext cx="2249424" cy="7132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1" name="Google Shape;21;p2"/>
          <p:cNvSpPr/>
          <p:nvPr/>
        </p:nvSpPr>
        <p:spPr>
          <a:xfrm>
            <a:off x="2359152" y="6044184"/>
            <a:ext cx="6784848" cy="7132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2" name="Google Shape;22;p2"/>
          <p:cNvSpPr txBox="1">
            <a:spLocks noGrp="1"/>
          </p:cNvSpPr>
          <p:nvPr>
            <p:ph type="ctrTitle"/>
          </p:nvPr>
        </p:nvSpPr>
        <p:spPr>
          <a:xfrm>
            <a:off x="2362200" y="4038600"/>
            <a:ext cx="6477000" cy="182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4400"/>
              <a:buFont typeface="Twentieth Century"/>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2362200" y="6050037"/>
            <a:ext cx="6705600" cy="685800"/>
          </a:xfrm>
          <a:prstGeom prst="rect">
            <a:avLst/>
          </a:prstGeom>
          <a:noFill/>
          <a:ln>
            <a:noFill/>
          </a:ln>
        </p:spPr>
        <p:txBody>
          <a:bodyPr spcFirstLastPara="1" wrap="square" lIns="91425" tIns="45700" rIns="91425" bIns="45700" anchor="ctr" anchorCtr="0">
            <a:normAutofit/>
          </a:bodyPr>
          <a:lstStyle>
            <a:lvl1pPr lvl="0" algn="l">
              <a:spcBef>
                <a:spcPts val="700"/>
              </a:spcBef>
              <a:spcAft>
                <a:spcPts val="0"/>
              </a:spcAft>
              <a:buSzPts val="1560"/>
              <a:buNone/>
              <a:defRPr sz="2600">
                <a:solidFill>
                  <a:srgbClr val="FFFFFF"/>
                </a:solidFill>
              </a:defRPr>
            </a:lvl1pPr>
            <a:lvl2pPr lvl="1" algn="ctr">
              <a:spcBef>
                <a:spcPts val="550"/>
              </a:spcBef>
              <a:spcAft>
                <a:spcPts val="0"/>
              </a:spcAft>
              <a:buSzPts val="1260"/>
              <a:buNone/>
              <a:defRPr/>
            </a:lvl2pPr>
            <a:lvl3pPr lvl="2" algn="ctr">
              <a:spcBef>
                <a:spcPts val="500"/>
              </a:spcBef>
              <a:spcAft>
                <a:spcPts val="0"/>
              </a:spcAft>
              <a:buSzPts val="1350"/>
              <a:buNone/>
              <a:defRPr/>
            </a:lvl3pPr>
            <a:lvl4pPr lvl="3" algn="ctr">
              <a:spcBef>
                <a:spcPts val="400"/>
              </a:spcBef>
              <a:spcAft>
                <a:spcPts val="0"/>
              </a:spcAft>
              <a:buSzPts val="1350"/>
              <a:buNone/>
              <a:defRPr/>
            </a:lvl4pPr>
            <a:lvl5pPr lvl="4" algn="ctr">
              <a:spcBef>
                <a:spcPts val="400"/>
              </a:spcBef>
              <a:spcAft>
                <a:spcPts val="0"/>
              </a:spcAft>
              <a:buSzPts val="117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24" name="Google Shape;24;p2"/>
          <p:cNvSpPr txBox="1">
            <a:spLocks noGrp="1"/>
          </p:cNvSpPr>
          <p:nvPr>
            <p:ph type="dt" idx="10"/>
          </p:nvPr>
        </p:nvSpPr>
        <p:spPr>
          <a:xfrm>
            <a:off x="76200" y="6068699"/>
            <a:ext cx="2057400" cy="685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2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ftr" idx="11"/>
          </p:nvPr>
        </p:nvSpPr>
        <p:spPr>
          <a:xfrm>
            <a:off x="2085393" y="236538"/>
            <a:ext cx="586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8001000" y="228600"/>
            <a:ext cx="838200" cy="381000"/>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1pPr>
            <a:lvl2pPr marL="0" lvl="1"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2pPr>
            <a:lvl3pPr marL="0" lvl="2"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3pPr>
            <a:lvl4pPr marL="0" lvl="3"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4pPr>
            <a:lvl5pPr marL="0" lvl="4"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5pPr>
            <a:lvl6pPr marL="0" lvl="5"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6pPr>
            <a:lvl7pPr marL="0" lvl="6"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7pPr>
            <a:lvl8pPr marL="0" lvl="7"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8pPr>
            <a:lvl9pPr marL="0" lvl="8"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blipFill rotWithShape="1">
          <a:blip r:embed="rId2">
            <a:alphaModFix/>
          </a:blip>
          <a:tile tx="0" ty="0" sx="100000" sy="100000" flip="none" algn="tl"/>
        </a:blipFill>
        <a:effectLst/>
      </p:bgPr>
    </p:bg>
    <p:spTree>
      <p:nvGrpSpPr>
        <p:cNvPr id="1" name="Shape 92"/>
        <p:cNvGrpSpPr/>
        <p:nvPr/>
      </p:nvGrpSpPr>
      <p:grpSpPr>
        <a:xfrm>
          <a:off x="0" y="0"/>
          <a:ext cx="0" cy="0"/>
          <a:chOff x="0" y="0"/>
          <a:chExt cx="0" cy="0"/>
        </a:xfrm>
      </p:grpSpPr>
      <p:sp>
        <p:nvSpPr>
          <p:cNvPr id="93" name="Google Shape;93;p12"/>
          <p:cNvSpPr txBox="1">
            <a:spLocks noGrp="1"/>
          </p:cNvSpPr>
          <p:nvPr>
            <p:ph type="body" idx="1"/>
          </p:nvPr>
        </p:nvSpPr>
        <p:spPr>
          <a:xfrm>
            <a:off x="1600200" y="5486400"/>
            <a:ext cx="7315200" cy="685800"/>
          </a:xfrm>
          <a:prstGeom prst="rect">
            <a:avLst/>
          </a:prstGeom>
          <a:noFill/>
          <a:ln>
            <a:noFill/>
          </a:ln>
        </p:spPr>
        <p:txBody>
          <a:bodyPr spcFirstLastPara="1" wrap="square" lIns="91425" tIns="45700" rIns="91425" bIns="45700" anchor="t" anchorCtr="0">
            <a:normAutofit/>
          </a:bodyPr>
          <a:lstStyle>
            <a:lvl1pPr marL="457200" lvl="0" indent="-228600" algn="l">
              <a:spcBef>
                <a:spcPts val="700"/>
              </a:spcBef>
              <a:spcAft>
                <a:spcPts val="0"/>
              </a:spcAft>
              <a:buSzPts val="1020"/>
              <a:buFont typeface="Twentieth Century"/>
              <a:buNone/>
              <a:defRPr sz="1700"/>
            </a:lvl1pPr>
            <a:lvl2pPr marL="914400" lvl="1" indent="-228600" algn="l">
              <a:spcBef>
                <a:spcPts val="550"/>
              </a:spcBef>
              <a:spcAft>
                <a:spcPts val="0"/>
              </a:spcAft>
              <a:buSzPts val="840"/>
              <a:buFont typeface="Twentieth Century"/>
              <a:buNone/>
              <a:defRPr sz="1200"/>
            </a:lvl2pPr>
            <a:lvl3pPr marL="1371600" lvl="2" indent="-228600" algn="l">
              <a:spcBef>
                <a:spcPts val="500"/>
              </a:spcBef>
              <a:spcAft>
                <a:spcPts val="0"/>
              </a:spcAft>
              <a:buSzPts val="750"/>
              <a:buFont typeface="Twentieth Century"/>
              <a:buNone/>
              <a:defRPr sz="1000"/>
            </a:lvl3pPr>
            <a:lvl4pPr marL="1828800" lvl="3" indent="-228600" algn="l">
              <a:spcBef>
                <a:spcPts val="400"/>
              </a:spcBef>
              <a:spcAft>
                <a:spcPts val="0"/>
              </a:spcAft>
              <a:buSzPts val="675"/>
              <a:buFont typeface="Twentieth Century"/>
              <a:buNone/>
              <a:defRPr sz="900"/>
            </a:lvl4pPr>
            <a:lvl5pPr marL="2286000" lvl="4" indent="-228600" algn="l">
              <a:spcBef>
                <a:spcPts val="400"/>
              </a:spcBef>
              <a:spcAft>
                <a:spcPts val="0"/>
              </a:spcAft>
              <a:buSzPts val="585"/>
              <a:buFont typeface="Twentieth Century"/>
              <a:buNone/>
              <a:defRPr sz="9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4" name="Google Shape;94;p12"/>
          <p:cNvSpPr/>
          <p:nvPr/>
        </p:nvSpPr>
        <p:spPr>
          <a:xfrm>
            <a:off x="-9144" y="4572000"/>
            <a:ext cx="9144000" cy="88696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95" name="Google Shape;95;p12"/>
          <p:cNvSpPr/>
          <p:nvPr/>
        </p:nvSpPr>
        <p:spPr>
          <a:xfrm>
            <a:off x="-9144" y="4663440"/>
            <a:ext cx="1463040" cy="7132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96" name="Google Shape;96;p12"/>
          <p:cNvSpPr/>
          <p:nvPr/>
        </p:nvSpPr>
        <p:spPr>
          <a:xfrm>
            <a:off x="1545336" y="4654296"/>
            <a:ext cx="7598664" cy="7132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97" name="Google Shape;97;p12"/>
          <p:cNvSpPr txBox="1">
            <a:spLocks noGrp="1"/>
          </p:cNvSpPr>
          <p:nvPr>
            <p:ph type="title"/>
          </p:nvPr>
        </p:nvSpPr>
        <p:spPr>
          <a:xfrm>
            <a:off x="1600200" y="4648200"/>
            <a:ext cx="7315200" cy="6858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FFFF"/>
              </a:buClr>
              <a:buSzPts val="2800"/>
              <a:buFont typeface="Twentieth Century"/>
              <a:buNone/>
              <a:defRPr sz="28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2"/>
          <p:cNvSpPr/>
          <p:nvPr/>
        </p:nvSpPr>
        <p:spPr>
          <a:xfrm>
            <a:off x="1447800" y="0"/>
            <a:ext cx="100584" cy="68671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99" name="Google Shape;99;p12"/>
          <p:cNvSpPr txBox="1">
            <a:spLocks noGrp="1"/>
          </p:cNvSpPr>
          <p:nvPr>
            <p:ph type="dt" idx="10"/>
          </p:nvPr>
        </p:nvSpPr>
        <p:spPr>
          <a:xfrm>
            <a:off x="6248400" y="6248400"/>
            <a:ext cx="26670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0" y="4667249"/>
            <a:ext cx="1447800" cy="663578"/>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sz="2800" b="1">
                <a:solidFill>
                  <a:srgbClr val="FFFFFF"/>
                </a:solidFill>
                <a:latin typeface="Twentieth Century"/>
                <a:ea typeface="Twentieth Century"/>
                <a:cs typeface="Twentieth Century"/>
                <a:sym typeface="Twentieth Century"/>
              </a:defRPr>
            </a:lvl1pPr>
            <a:lvl2pPr marL="0" lvl="1" indent="0" algn="ctr">
              <a:spcBef>
                <a:spcPts val="0"/>
              </a:spcBef>
              <a:buNone/>
              <a:defRPr sz="2800" b="1">
                <a:solidFill>
                  <a:srgbClr val="FFFFFF"/>
                </a:solidFill>
                <a:latin typeface="Twentieth Century"/>
                <a:ea typeface="Twentieth Century"/>
                <a:cs typeface="Twentieth Century"/>
                <a:sym typeface="Twentieth Century"/>
              </a:defRPr>
            </a:lvl2pPr>
            <a:lvl3pPr marL="0" lvl="2" indent="0" algn="ctr">
              <a:spcBef>
                <a:spcPts val="0"/>
              </a:spcBef>
              <a:buNone/>
              <a:defRPr sz="2800" b="1">
                <a:solidFill>
                  <a:srgbClr val="FFFFFF"/>
                </a:solidFill>
                <a:latin typeface="Twentieth Century"/>
                <a:ea typeface="Twentieth Century"/>
                <a:cs typeface="Twentieth Century"/>
                <a:sym typeface="Twentieth Century"/>
              </a:defRPr>
            </a:lvl3pPr>
            <a:lvl4pPr marL="0" lvl="3" indent="0" algn="ctr">
              <a:spcBef>
                <a:spcPts val="0"/>
              </a:spcBef>
              <a:buNone/>
              <a:defRPr sz="2800" b="1">
                <a:solidFill>
                  <a:srgbClr val="FFFFFF"/>
                </a:solidFill>
                <a:latin typeface="Twentieth Century"/>
                <a:ea typeface="Twentieth Century"/>
                <a:cs typeface="Twentieth Century"/>
                <a:sym typeface="Twentieth Century"/>
              </a:defRPr>
            </a:lvl4pPr>
            <a:lvl5pPr marL="0" lvl="4" indent="0" algn="ctr">
              <a:spcBef>
                <a:spcPts val="0"/>
              </a:spcBef>
              <a:buNone/>
              <a:defRPr sz="2800" b="1">
                <a:solidFill>
                  <a:srgbClr val="FFFFFF"/>
                </a:solidFill>
                <a:latin typeface="Twentieth Century"/>
                <a:ea typeface="Twentieth Century"/>
                <a:cs typeface="Twentieth Century"/>
                <a:sym typeface="Twentieth Century"/>
              </a:defRPr>
            </a:lvl5pPr>
            <a:lvl6pPr marL="0" lvl="5" indent="0" algn="ctr">
              <a:spcBef>
                <a:spcPts val="0"/>
              </a:spcBef>
              <a:buNone/>
              <a:defRPr sz="2800" b="1">
                <a:solidFill>
                  <a:srgbClr val="FFFFFF"/>
                </a:solidFill>
                <a:latin typeface="Twentieth Century"/>
                <a:ea typeface="Twentieth Century"/>
                <a:cs typeface="Twentieth Century"/>
                <a:sym typeface="Twentieth Century"/>
              </a:defRPr>
            </a:lvl6pPr>
            <a:lvl7pPr marL="0" lvl="6" indent="0" algn="ctr">
              <a:spcBef>
                <a:spcPts val="0"/>
              </a:spcBef>
              <a:buNone/>
              <a:defRPr sz="2800" b="1">
                <a:solidFill>
                  <a:srgbClr val="FFFFFF"/>
                </a:solidFill>
                <a:latin typeface="Twentieth Century"/>
                <a:ea typeface="Twentieth Century"/>
                <a:cs typeface="Twentieth Century"/>
                <a:sym typeface="Twentieth Century"/>
              </a:defRPr>
            </a:lvl7pPr>
            <a:lvl8pPr marL="0" lvl="7" indent="0" algn="ctr">
              <a:spcBef>
                <a:spcPts val="0"/>
              </a:spcBef>
              <a:buNone/>
              <a:defRPr sz="2800" b="1">
                <a:solidFill>
                  <a:srgbClr val="FFFFFF"/>
                </a:solidFill>
                <a:latin typeface="Twentieth Century"/>
                <a:ea typeface="Twentieth Century"/>
                <a:cs typeface="Twentieth Century"/>
                <a:sym typeface="Twentieth Century"/>
              </a:defRPr>
            </a:lvl8pPr>
            <a:lvl9pPr marL="0" lvl="8" indent="0" algn="ctr">
              <a:spcBef>
                <a:spcPts val="0"/>
              </a:spcBef>
              <a:buNone/>
              <a:defRPr sz="2800" b="1">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101" name="Google Shape;101;p12"/>
          <p:cNvSpPr txBox="1">
            <a:spLocks noGrp="1"/>
          </p:cNvSpPr>
          <p:nvPr>
            <p:ph type="ftr" idx="11"/>
          </p:nvPr>
        </p:nvSpPr>
        <p:spPr>
          <a:xfrm>
            <a:off x="1600200" y="6248206"/>
            <a:ext cx="4572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a:spLocks noGrp="1"/>
          </p:cNvSpPr>
          <p:nvPr>
            <p:ph type="pic" idx="2"/>
          </p:nvPr>
        </p:nvSpPr>
        <p:spPr>
          <a:xfrm>
            <a:off x="1560576" y="0"/>
            <a:ext cx="7583424" cy="4568952"/>
          </a:xfrm>
          <a:prstGeom prst="rect">
            <a:avLst/>
          </a:prstGeom>
          <a:solidFill>
            <a:srgbClr val="DCE5EE"/>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3"/>
          <p:cNvSpPr txBox="1">
            <a:spLocks noGrp="1"/>
          </p:cNvSpPr>
          <p:nvPr>
            <p:ph type="body" idx="1"/>
          </p:nvPr>
        </p:nvSpPr>
        <p:spPr>
          <a:xfrm rot="5400000">
            <a:off x="2426208" y="-213360"/>
            <a:ext cx="4526280" cy="8153400"/>
          </a:xfrm>
          <a:prstGeom prst="rect">
            <a:avLst/>
          </a:prstGeom>
          <a:noFill/>
          <a:ln>
            <a:noFill/>
          </a:ln>
        </p:spPr>
        <p:txBody>
          <a:bodyPr spcFirstLastPara="1" wrap="square" lIns="91425" tIns="45700" rIns="91425" bIns="45700" anchor="t" anchorCtr="0">
            <a:normAutofit/>
          </a:bodyPr>
          <a:lstStyle>
            <a:lvl1pPr marL="457200" lvl="0" indent="-297180" algn="l">
              <a:spcBef>
                <a:spcPts val="700"/>
              </a:spcBef>
              <a:spcAft>
                <a:spcPts val="0"/>
              </a:spcAft>
              <a:buSzPts val="1080"/>
              <a:buChar char="◻"/>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6" name="Google Shape;106;p13"/>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3"/>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3"/>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bg>
      <p:bgPr>
        <a:solidFill>
          <a:schemeClr val="lt1"/>
        </a:solidFill>
        <a:effectLst/>
      </p:bgPr>
    </p:bg>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rot="5400000">
            <a:off x="4823619" y="2339182"/>
            <a:ext cx="5516563" cy="20574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4"/>
          <p:cNvSpPr txBox="1">
            <a:spLocks noGrp="1"/>
          </p:cNvSpPr>
          <p:nvPr>
            <p:ph type="body" idx="1"/>
          </p:nvPr>
        </p:nvSpPr>
        <p:spPr>
          <a:xfrm rot="5400000">
            <a:off x="480218" y="586582"/>
            <a:ext cx="5516564" cy="5562600"/>
          </a:xfrm>
          <a:prstGeom prst="rect">
            <a:avLst/>
          </a:prstGeom>
          <a:noFill/>
          <a:ln>
            <a:noFill/>
          </a:ln>
        </p:spPr>
        <p:txBody>
          <a:bodyPr spcFirstLastPara="1" wrap="square" lIns="91425" tIns="45700" rIns="91425" bIns="45700" anchor="t" anchorCtr="0">
            <a:normAutofit/>
          </a:bodyPr>
          <a:lstStyle>
            <a:lvl1pPr marL="457200" lvl="0" indent="-297180" algn="l">
              <a:spcBef>
                <a:spcPts val="700"/>
              </a:spcBef>
              <a:spcAft>
                <a:spcPts val="0"/>
              </a:spcAft>
              <a:buSzPts val="1080"/>
              <a:buChar char="◻"/>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12" name="Google Shape;112;p14"/>
          <p:cNvSpPr txBox="1">
            <a:spLocks noGrp="1"/>
          </p:cNvSpPr>
          <p:nvPr>
            <p:ph type="dt" idx="10"/>
          </p:nvPr>
        </p:nvSpPr>
        <p:spPr>
          <a:xfrm>
            <a:off x="6553200" y="6248402"/>
            <a:ext cx="2209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4"/>
          <p:cNvSpPr txBox="1">
            <a:spLocks noGrp="1"/>
          </p:cNvSpPr>
          <p:nvPr>
            <p:ph type="ftr" idx="11"/>
          </p:nvPr>
        </p:nvSpPr>
        <p:spPr>
          <a:xfrm>
            <a:off x="457201" y="6248207"/>
            <a:ext cx="55734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4"/>
          <p:cNvSpPr/>
          <p:nvPr/>
        </p:nvSpPr>
        <p:spPr>
          <a:xfrm>
            <a:off x="6096318" y="0"/>
            <a:ext cx="32004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115" name="Google Shape;115;p14"/>
          <p:cNvSpPr/>
          <p:nvPr/>
        </p:nvSpPr>
        <p:spPr>
          <a:xfrm>
            <a:off x="6142038" y="609600"/>
            <a:ext cx="228600" cy="6248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116" name="Google Shape;116;p14"/>
          <p:cNvSpPr/>
          <p:nvPr/>
        </p:nvSpPr>
        <p:spPr>
          <a:xfrm>
            <a:off x="6142038" y="0"/>
            <a:ext cx="228600" cy="533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117" name="Google Shape;117;p14"/>
          <p:cNvSpPr txBox="1">
            <a:spLocks noGrp="1"/>
          </p:cNvSpPr>
          <p:nvPr>
            <p:ph type="sldNum" idx="12"/>
          </p:nvPr>
        </p:nvSpPr>
        <p:spPr>
          <a:xfrm rot="5400000">
            <a:off x="5989638" y="144462"/>
            <a:ext cx="533400" cy="244476"/>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sz="1400" b="1" i="0" u="none" strike="noStrike" cap="none">
                <a:solidFill>
                  <a:srgbClr val="FFFFFF"/>
                </a:solidFill>
                <a:latin typeface="Twentieth Century"/>
                <a:ea typeface="Twentieth Century"/>
                <a:cs typeface="Twentieth Century"/>
                <a:sym typeface="Twentieth Century"/>
              </a:defRPr>
            </a:lvl1pPr>
            <a:lvl2pPr marL="0" lvl="1" indent="0" algn="ctr">
              <a:spcBef>
                <a:spcPts val="0"/>
              </a:spcBef>
              <a:buNone/>
              <a:defRPr sz="1400" b="1" i="0" u="none" strike="noStrike" cap="none">
                <a:solidFill>
                  <a:srgbClr val="FFFFFF"/>
                </a:solidFill>
                <a:latin typeface="Twentieth Century"/>
                <a:ea typeface="Twentieth Century"/>
                <a:cs typeface="Twentieth Century"/>
                <a:sym typeface="Twentieth Century"/>
              </a:defRPr>
            </a:lvl2pPr>
            <a:lvl3pPr marL="0" lvl="2" indent="0" algn="ctr">
              <a:spcBef>
                <a:spcPts val="0"/>
              </a:spcBef>
              <a:buNone/>
              <a:defRPr sz="1400" b="1" i="0" u="none" strike="noStrike" cap="none">
                <a:solidFill>
                  <a:srgbClr val="FFFFFF"/>
                </a:solidFill>
                <a:latin typeface="Twentieth Century"/>
                <a:ea typeface="Twentieth Century"/>
                <a:cs typeface="Twentieth Century"/>
                <a:sym typeface="Twentieth Century"/>
              </a:defRPr>
            </a:lvl3pPr>
            <a:lvl4pPr marL="0" lvl="3" indent="0" algn="ctr">
              <a:spcBef>
                <a:spcPts val="0"/>
              </a:spcBef>
              <a:buNone/>
              <a:defRPr sz="1400" b="1" i="0" u="none" strike="noStrike" cap="none">
                <a:solidFill>
                  <a:srgbClr val="FFFFFF"/>
                </a:solidFill>
                <a:latin typeface="Twentieth Century"/>
                <a:ea typeface="Twentieth Century"/>
                <a:cs typeface="Twentieth Century"/>
                <a:sym typeface="Twentieth Century"/>
              </a:defRPr>
            </a:lvl4pPr>
            <a:lvl5pPr marL="0" lvl="4" indent="0" algn="ctr">
              <a:spcBef>
                <a:spcPts val="0"/>
              </a:spcBef>
              <a:buNone/>
              <a:defRPr sz="1400" b="1" i="0" u="none" strike="noStrike" cap="none">
                <a:solidFill>
                  <a:srgbClr val="FFFFFF"/>
                </a:solidFill>
                <a:latin typeface="Twentieth Century"/>
                <a:ea typeface="Twentieth Century"/>
                <a:cs typeface="Twentieth Century"/>
                <a:sym typeface="Twentieth Century"/>
              </a:defRPr>
            </a:lvl5pPr>
            <a:lvl6pPr marL="0" lvl="5" indent="0" algn="ctr">
              <a:spcBef>
                <a:spcPts val="0"/>
              </a:spcBef>
              <a:buNone/>
              <a:defRPr sz="1400" b="1" i="0" u="none" strike="noStrike" cap="none">
                <a:solidFill>
                  <a:srgbClr val="FFFFFF"/>
                </a:solidFill>
                <a:latin typeface="Twentieth Century"/>
                <a:ea typeface="Twentieth Century"/>
                <a:cs typeface="Twentieth Century"/>
                <a:sym typeface="Twentieth Century"/>
              </a:defRPr>
            </a:lvl6pPr>
            <a:lvl7pPr marL="0" lvl="6" indent="0" algn="ctr">
              <a:spcBef>
                <a:spcPts val="0"/>
              </a:spcBef>
              <a:buNone/>
              <a:defRPr sz="1400" b="1" i="0" u="none" strike="noStrike" cap="none">
                <a:solidFill>
                  <a:srgbClr val="FFFFFF"/>
                </a:solidFill>
                <a:latin typeface="Twentieth Century"/>
                <a:ea typeface="Twentieth Century"/>
                <a:cs typeface="Twentieth Century"/>
                <a:sym typeface="Twentieth Century"/>
              </a:defRPr>
            </a:lvl7pPr>
            <a:lvl8pPr marL="0" lvl="7" indent="0" algn="ctr">
              <a:spcBef>
                <a:spcPts val="0"/>
              </a:spcBef>
              <a:buNone/>
              <a:defRPr sz="1400" b="1" i="0" u="none" strike="noStrike" cap="none">
                <a:solidFill>
                  <a:srgbClr val="FFFFFF"/>
                </a:solidFill>
                <a:latin typeface="Twentieth Century"/>
                <a:ea typeface="Twentieth Century"/>
                <a:cs typeface="Twentieth Century"/>
                <a:sym typeface="Twentieth Century"/>
              </a:defRPr>
            </a:lvl8pPr>
            <a:lvl9pPr marL="0" lvl="8" indent="0" algn="ctr">
              <a:spcBef>
                <a:spcPts val="0"/>
              </a:spcBef>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4"/>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lvl1pPr marL="457200" lvl="0" indent="-297180" algn="l">
              <a:spcBef>
                <a:spcPts val="700"/>
              </a:spcBef>
              <a:spcAft>
                <a:spcPts val="0"/>
              </a:spcAft>
              <a:buSzPts val="1080"/>
              <a:buChar char="◻"/>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dk2"/>
        </a:solidFill>
        <a:effectLst/>
      </p:bgPr>
    </p:bg>
    <p:spTree>
      <p:nvGrpSpPr>
        <p:cNvPr id="1" name="Shape 42"/>
        <p:cNvGrpSpPr/>
        <p:nvPr/>
      </p:nvGrpSpPr>
      <p:grpSpPr>
        <a:xfrm>
          <a:off x="0" y="0"/>
          <a:ext cx="0" cy="0"/>
          <a:chOff x="0" y="0"/>
          <a:chExt cx="0" cy="0"/>
        </a:xfrm>
      </p:grpSpPr>
      <p:sp>
        <p:nvSpPr>
          <p:cNvPr id="43" name="Google Shape;43;p5"/>
          <p:cNvSpPr/>
          <p:nvPr/>
        </p:nvSpPr>
        <p:spPr>
          <a:xfrm>
            <a:off x="0" y="5971032"/>
            <a:ext cx="9144000" cy="88696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4" name="Google Shape;44;p5"/>
          <p:cNvSpPr/>
          <p:nvPr/>
        </p:nvSpPr>
        <p:spPr>
          <a:xfrm>
            <a:off x="-9144" y="6053328"/>
            <a:ext cx="2249424" cy="7132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5" name="Google Shape;45;p5"/>
          <p:cNvSpPr/>
          <p:nvPr/>
        </p:nvSpPr>
        <p:spPr>
          <a:xfrm>
            <a:off x="2359152" y="6044184"/>
            <a:ext cx="6784848" cy="7132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 name="Google Shape;46;p5"/>
          <p:cNvSpPr txBox="1">
            <a:spLocks noGrp="1"/>
          </p:cNvSpPr>
          <p:nvPr>
            <p:ph type="ctrTitle"/>
          </p:nvPr>
        </p:nvSpPr>
        <p:spPr>
          <a:xfrm>
            <a:off x="2362200" y="4038600"/>
            <a:ext cx="6477000" cy="182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4400"/>
              <a:buFont typeface="Twentieth Century"/>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
          <p:cNvSpPr txBox="1">
            <a:spLocks noGrp="1"/>
          </p:cNvSpPr>
          <p:nvPr>
            <p:ph type="subTitle" idx="1"/>
          </p:nvPr>
        </p:nvSpPr>
        <p:spPr>
          <a:xfrm>
            <a:off x="2362200" y="6050037"/>
            <a:ext cx="6705600" cy="685800"/>
          </a:xfrm>
          <a:prstGeom prst="rect">
            <a:avLst/>
          </a:prstGeom>
          <a:noFill/>
          <a:ln>
            <a:noFill/>
          </a:ln>
        </p:spPr>
        <p:txBody>
          <a:bodyPr spcFirstLastPara="1" wrap="square" lIns="91425" tIns="45700" rIns="91425" bIns="45700" anchor="ctr" anchorCtr="0">
            <a:normAutofit/>
          </a:bodyPr>
          <a:lstStyle>
            <a:lvl1pPr lvl="0" algn="l">
              <a:spcBef>
                <a:spcPts val="700"/>
              </a:spcBef>
              <a:spcAft>
                <a:spcPts val="0"/>
              </a:spcAft>
              <a:buSzPts val="1560"/>
              <a:buNone/>
              <a:defRPr sz="2600">
                <a:solidFill>
                  <a:srgbClr val="FFFFFF"/>
                </a:solidFill>
              </a:defRPr>
            </a:lvl1pPr>
            <a:lvl2pPr lvl="1" algn="ctr">
              <a:spcBef>
                <a:spcPts val="550"/>
              </a:spcBef>
              <a:spcAft>
                <a:spcPts val="0"/>
              </a:spcAft>
              <a:buSzPts val="1260"/>
              <a:buNone/>
              <a:defRPr/>
            </a:lvl2pPr>
            <a:lvl3pPr lvl="2" algn="ctr">
              <a:spcBef>
                <a:spcPts val="500"/>
              </a:spcBef>
              <a:spcAft>
                <a:spcPts val="0"/>
              </a:spcAft>
              <a:buSzPts val="1350"/>
              <a:buNone/>
              <a:defRPr/>
            </a:lvl3pPr>
            <a:lvl4pPr lvl="3" algn="ctr">
              <a:spcBef>
                <a:spcPts val="400"/>
              </a:spcBef>
              <a:spcAft>
                <a:spcPts val="0"/>
              </a:spcAft>
              <a:buSzPts val="1350"/>
              <a:buNone/>
              <a:defRPr/>
            </a:lvl4pPr>
            <a:lvl5pPr lvl="4" algn="ctr">
              <a:spcBef>
                <a:spcPts val="400"/>
              </a:spcBef>
              <a:spcAft>
                <a:spcPts val="0"/>
              </a:spcAft>
              <a:buSzPts val="117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48" name="Google Shape;48;p5"/>
          <p:cNvSpPr txBox="1">
            <a:spLocks noGrp="1"/>
          </p:cNvSpPr>
          <p:nvPr>
            <p:ph type="dt" idx="10"/>
          </p:nvPr>
        </p:nvSpPr>
        <p:spPr>
          <a:xfrm>
            <a:off x="76200" y="6068699"/>
            <a:ext cx="2057400" cy="685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2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ftr" idx="11"/>
          </p:nvPr>
        </p:nvSpPr>
        <p:spPr>
          <a:xfrm>
            <a:off x="2085393" y="236538"/>
            <a:ext cx="586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
          <p:cNvSpPr txBox="1">
            <a:spLocks noGrp="1"/>
          </p:cNvSpPr>
          <p:nvPr>
            <p:ph type="sldNum" idx="12"/>
          </p:nvPr>
        </p:nvSpPr>
        <p:spPr>
          <a:xfrm>
            <a:off x="8001000" y="228600"/>
            <a:ext cx="838200" cy="381000"/>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1pPr>
            <a:lvl2pPr marL="0" lvl="1"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2pPr>
            <a:lvl3pPr marL="0" lvl="2"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3pPr>
            <a:lvl4pPr marL="0" lvl="3"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4pPr>
            <a:lvl5pPr marL="0" lvl="4"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5pPr>
            <a:lvl6pPr marL="0" lvl="5"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6pPr>
            <a:lvl7pPr marL="0" lvl="6"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7pPr>
            <a:lvl8pPr marL="0" lvl="7"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8pPr>
            <a:lvl9pPr marL="0" lvl="8" indent="0" algn="ctr">
              <a:spcBef>
                <a:spcPts val="0"/>
              </a:spcBef>
              <a:buNone/>
              <a:defRPr sz="1400" b="1" i="0" u="none" strike="noStrike" cap="none">
                <a:solidFill>
                  <a:schemeClr val="lt2"/>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rotWithShape="1">
          <a:blip r:embed="rId2">
            <a:alphaModFix/>
          </a:blip>
          <a:tile tx="0" ty="0" sx="100000" sy="100000" flip="none" algn="tl"/>
        </a:blipFill>
        <a:effectLst/>
      </p:bgPr>
    </p:bg>
    <p:spTree>
      <p:nvGrpSpPr>
        <p:cNvPr id="1" name="Shape 51"/>
        <p:cNvGrpSpPr/>
        <p:nvPr/>
      </p:nvGrpSpPr>
      <p:grpSpPr>
        <a:xfrm>
          <a:off x="0" y="0"/>
          <a:ext cx="0" cy="0"/>
          <a:chOff x="0" y="0"/>
          <a:chExt cx="0" cy="0"/>
        </a:xfrm>
      </p:grpSpPr>
      <p:sp>
        <p:nvSpPr>
          <p:cNvPr id="52" name="Google Shape;52;p6"/>
          <p:cNvSpPr txBox="1">
            <a:spLocks noGrp="1"/>
          </p:cNvSpPr>
          <p:nvPr>
            <p:ph type="body" idx="1"/>
          </p:nvPr>
        </p:nvSpPr>
        <p:spPr>
          <a:xfrm>
            <a:off x="1371600" y="2743200"/>
            <a:ext cx="7123113" cy="1673225"/>
          </a:xfrm>
          <a:prstGeom prst="rect">
            <a:avLst/>
          </a:prstGeom>
          <a:noFill/>
          <a:ln>
            <a:noFill/>
          </a:ln>
        </p:spPr>
        <p:txBody>
          <a:bodyPr spcFirstLastPara="1" wrap="square" lIns="91425" tIns="45700" rIns="91425" bIns="45700" anchor="t" anchorCtr="0">
            <a:normAutofit/>
          </a:bodyPr>
          <a:lstStyle>
            <a:lvl1pPr marL="457200" lvl="0" indent="-228600" algn="l">
              <a:spcBef>
                <a:spcPts val="700"/>
              </a:spcBef>
              <a:spcAft>
                <a:spcPts val="0"/>
              </a:spcAft>
              <a:buSzPts val="1680"/>
              <a:buNone/>
              <a:defRPr sz="2800">
                <a:solidFill>
                  <a:schemeClr val="dk2"/>
                </a:solidFill>
              </a:defRPr>
            </a:lvl1pPr>
            <a:lvl2pPr marL="914400" lvl="1" indent="-228600" algn="l">
              <a:spcBef>
                <a:spcPts val="550"/>
              </a:spcBef>
              <a:spcAft>
                <a:spcPts val="0"/>
              </a:spcAft>
              <a:buSzPts val="1260"/>
              <a:buNone/>
              <a:defRPr sz="1800">
                <a:solidFill>
                  <a:srgbClr val="888888"/>
                </a:solidFill>
              </a:defRPr>
            </a:lvl2pPr>
            <a:lvl3pPr marL="1371600" lvl="2" indent="-228600" algn="l">
              <a:spcBef>
                <a:spcPts val="500"/>
              </a:spcBef>
              <a:spcAft>
                <a:spcPts val="0"/>
              </a:spcAft>
              <a:buSzPts val="1200"/>
              <a:buNone/>
              <a:defRPr sz="1600">
                <a:solidFill>
                  <a:srgbClr val="888888"/>
                </a:solidFill>
              </a:defRPr>
            </a:lvl3pPr>
            <a:lvl4pPr marL="1828800" lvl="3" indent="-228600" algn="l">
              <a:spcBef>
                <a:spcPts val="400"/>
              </a:spcBef>
              <a:spcAft>
                <a:spcPts val="0"/>
              </a:spcAft>
              <a:buSzPts val="1050"/>
              <a:buNone/>
              <a:defRPr sz="1400">
                <a:solidFill>
                  <a:srgbClr val="888888"/>
                </a:solidFill>
              </a:defRPr>
            </a:lvl4pPr>
            <a:lvl5pPr marL="2286000" lvl="4" indent="-228600" algn="l">
              <a:spcBef>
                <a:spcPts val="400"/>
              </a:spcBef>
              <a:spcAft>
                <a:spcPts val="0"/>
              </a:spcAft>
              <a:buSzPts val="910"/>
              <a:buNone/>
              <a:defRPr sz="1400">
                <a:solidFill>
                  <a:srgbClr val="888888"/>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3" name="Google Shape;53;p6"/>
          <p:cNvSpPr/>
          <p:nvPr/>
        </p:nvSpPr>
        <p:spPr>
          <a:xfrm>
            <a:off x="0" y="1524000"/>
            <a:ext cx="9144000" cy="1143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 name="Google Shape;54;p6"/>
          <p:cNvSpPr/>
          <p:nvPr/>
        </p:nvSpPr>
        <p:spPr>
          <a:xfrm>
            <a:off x="0" y="1600200"/>
            <a:ext cx="1295400" cy="990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5" name="Google Shape;55;p6"/>
          <p:cNvSpPr/>
          <p:nvPr/>
        </p:nvSpPr>
        <p:spPr>
          <a:xfrm>
            <a:off x="1371600" y="1600200"/>
            <a:ext cx="7772400" cy="990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6" name="Google Shape;56;p6"/>
          <p:cNvSpPr txBox="1">
            <a:spLocks noGrp="1"/>
          </p:cNvSpPr>
          <p:nvPr>
            <p:ph type="title"/>
          </p:nvPr>
        </p:nvSpPr>
        <p:spPr>
          <a:xfrm>
            <a:off x="1371600" y="1600200"/>
            <a:ext cx="76200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FFFF"/>
              </a:buClr>
              <a:buSzPts val="4400"/>
              <a:buFont typeface="Twentieth Century"/>
              <a:buNone/>
              <a:defRPr sz="4400" b="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6"/>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sldNum" idx="12"/>
          </p:nvPr>
        </p:nvSpPr>
        <p:spPr>
          <a:xfrm>
            <a:off x="0" y="1752600"/>
            <a:ext cx="1295400" cy="70167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400" b="1">
                <a:solidFill>
                  <a:srgbClr val="FFFFFF"/>
                </a:solidFill>
                <a:latin typeface="Twentieth Century"/>
                <a:ea typeface="Twentieth Century"/>
                <a:cs typeface="Twentieth Century"/>
                <a:sym typeface="Twentieth Century"/>
              </a:defRPr>
            </a:lvl1pPr>
            <a:lvl2pPr marL="0" lvl="1" indent="0" algn="ctr">
              <a:spcBef>
                <a:spcPts val="0"/>
              </a:spcBef>
              <a:buNone/>
              <a:defRPr sz="2400" b="1">
                <a:solidFill>
                  <a:srgbClr val="FFFFFF"/>
                </a:solidFill>
                <a:latin typeface="Twentieth Century"/>
                <a:ea typeface="Twentieth Century"/>
                <a:cs typeface="Twentieth Century"/>
                <a:sym typeface="Twentieth Century"/>
              </a:defRPr>
            </a:lvl2pPr>
            <a:lvl3pPr marL="0" lvl="2" indent="0" algn="ctr">
              <a:spcBef>
                <a:spcPts val="0"/>
              </a:spcBef>
              <a:buNone/>
              <a:defRPr sz="2400" b="1">
                <a:solidFill>
                  <a:srgbClr val="FFFFFF"/>
                </a:solidFill>
                <a:latin typeface="Twentieth Century"/>
                <a:ea typeface="Twentieth Century"/>
                <a:cs typeface="Twentieth Century"/>
                <a:sym typeface="Twentieth Century"/>
              </a:defRPr>
            </a:lvl3pPr>
            <a:lvl4pPr marL="0" lvl="3" indent="0" algn="ctr">
              <a:spcBef>
                <a:spcPts val="0"/>
              </a:spcBef>
              <a:buNone/>
              <a:defRPr sz="2400" b="1">
                <a:solidFill>
                  <a:srgbClr val="FFFFFF"/>
                </a:solidFill>
                <a:latin typeface="Twentieth Century"/>
                <a:ea typeface="Twentieth Century"/>
                <a:cs typeface="Twentieth Century"/>
                <a:sym typeface="Twentieth Century"/>
              </a:defRPr>
            </a:lvl4pPr>
            <a:lvl5pPr marL="0" lvl="4" indent="0" algn="ctr">
              <a:spcBef>
                <a:spcPts val="0"/>
              </a:spcBef>
              <a:buNone/>
              <a:defRPr sz="2400" b="1">
                <a:solidFill>
                  <a:srgbClr val="FFFFFF"/>
                </a:solidFill>
                <a:latin typeface="Twentieth Century"/>
                <a:ea typeface="Twentieth Century"/>
                <a:cs typeface="Twentieth Century"/>
                <a:sym typeface="Twentieth Century"/>
              </a:defRPr>
            </a:lvl5pPr>
            <a:lvl6pPr marL="0" lvl="5" indent="0" algn="ctr">
              <a:spcBef>
                <a:spcPts val="0"/>
              </a:spcBef>
              <a:buNone/>
              <a:defRPr sz="2400" b="1">
                <a:solidFill>
                  <a:srgbClr val="FFFFFF"/>
                </a:solidFill>
                <a:latin typeface="Twentieth Century"/>
                <a:ea typeface="Twentieth Century"/>
                <a:cs typeface="Twentieth Century"/>
                <a:sym typeface="Twentieth Century"/>
              </a:defRPr>
            </a:lvl6pPr>
            <a:lvl7pPr marL="0" lvl="6" indent="0" algn="ctr">
              <a:spcBef>
                <a:spcPts val="0"/>
              </a:spcBef>
              <a:buNone/>
              <a:defRPr sz="2400" b="1">
                <a:solidFill>
                  <a:srgbClr val="FFFFFF"/>
                </a:solidFill>
                <a:latin typeface="Twentieth Century"/>
                <a:ea typeface="Twentieth Century"/>
                <a:cs typeface="Twentieth Century"/>
                <a:sym typeface="Twentieth Century"/>
              </a:defRPr>
            </a:lvl7pPr>
            <a:lvl8pPr marL="0" lvl="7" indent="0" algn="ctr">
              <a:spcBef>
                <a:spcPts val="0"/>
              </a:spcBef>
              <a:buNone/>
              <a:defRPr sz="2400" b="1">
                <a:solidFill>
                  <a:srgbClr val="FFFFFF"/>
                </a:solidFill>
                <a:latin typeface="Twentieth Century"/>
                <a:ea typeface="Twentieth Century"/>
                <a:cs typeface="Twentieth Century"/>
                <a:sym typeface="Twentieth Century"/>
              </a:defRPr>
            </a:lvl8pPr>
            <a:lvl9pPr marL="0" lvl="8" indent="0" algn="ctr">
              <a:spcBef>
                <a:spcPts val="0"/>
              </a:spcBef>
              <a:buNone/>
              <a:defRPr sz="2400" b="1">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59" name="Google Shape;59;p6"/>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0"/>
        <p:cNvGrpSpPr/>
        <p:nvPr/>
      </p:nvGrpSpPr>
      <p:grpSpPr>
        <a:xfrm>
          <a:off x="0" y="0"/>
          <a:ext cx="0" cy="0"/>
          <a:chOff x="0" y="0"/>
          <a:chExt cx="0" cy="0"/>
        </a:xfrm>
      </p:grpSpPr>
      <p:sp>
        <p:nvSpPr>
          <p:cNvPr id="61" name="Google Shape;61;p7"/>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7"/>
          <p:cNvSpPr txBox="1">
            <a:spLocks noGrp="1"/>
          </p:cNvSpPr>
          <p:nvPr>
            <p:ph type="body" idx="1"/>
          </p:nvPr>
        </p:nvSpPr>
        <p:spPr>
          <a:xfrm>
            <a:off x="609600" y="1589567"/>
            <a:ext cx="3886200" cy="4572000"/>
          </a:xfrm>
          <a:prstGeom prst="rect">
            <a:avLst/>
          </a:prstGeom>
          <a:noFill/>
          <a:ln>
            <a:noFill/>
          </a:ln>
        </p:spPr>
        <p:txBody>
          <a:bodyPr spcFirstLastPara="1" wrap="square" lIns="91425" tIns="45700" rIns="91425" bIns="45700" anchor="t" anchorCtr="0">
            <a:normAutofit/>
          </a:bodyPr>
          <a:lstStyle>
            <a:lvl1pPr marL="457200" lvl="0" indent="-297180" algn="l">
              <a:spcBef>
                <a:spcPts val="700"/>
              </a:spcBef>
              <a:spcAft>
                <a:spcPts val="0"/>
              </a:spcAft>
              <a:buSzPts val="1080"/>
              <a:buChar char="◻"/>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3" name="Google Shape;63;p7"/>
          <p:cNvSpPr txBox="1">
            <a:spLocks noGrp="1"/>
          </p:cNvSpPr>
          <p:nvPr>
            <p:ph type="body" idx="2"/>
          </p:nvPr>
        </p:nvSpPr>
        <p:spPr>
          <a:xfrm>
            <a:off x="4844901" y="1589567"/>
            <a:ext cx="3886200" cy="4572000"/>
          </a:xfrm>
          <a:prstGeom prst="rect">
            <a:avLst/>
          </a:prstGeom>
          <a:noFill/>
          <a:ln>
            <a:noFill/>
          </a:ln>
        </p:spPr>
        <p:txBody>
          <a:bodyPr spcFirstLastPara="1" wrap="square" lIns="91425" tIns="45700" rIns="91425" bIns="45700" anchor="t" anchorCtr="0">
            <a:normAutofit/>
          </a:bodyPr>
          <a:lstStyle>
            <a:lvl1pPr marL="457200" lvl="0" indent="-297180" algn="l">
              <a:spcBef>
                <a:spcPts val="700"/>
              </a:spcBef>
              <a:spcAft>
                <a:spcPts val="0"/>
              </a:spcAft>
              <a:buSzPts val="1080"/>
              <a:buChar char="◻"/>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4" name="Google Shape;64;p7"/>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6" name="Google Shape;66;p7"/>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533400" y="273050"/>
            <a:ext cx="8153400" cy="869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8"/>
          <p:cNvSpPr txBox="1">
            <a:spLocks noGrp="1"/>
          </p:cNvSpPr>
          <p:nvPr>
            <p:ph type="body" idx="1"/>
          </p:nvPr>
        </p:nvSpPr>
        <p:spPr>
          <a:xfrm>
            <a:off x="609600" y="2438400"/>
            <a:ext cx="3886200" cy="3581400"/>
          </a:xfrm>
          <a:prstGeom prst="rect">
            <a:avLst/>
          </a:prstGeom>
          <a:noFill/>
          <a:ln>
            <a:noFill/>
          </a:ln>
        </p:spPr>
        <p:txBody>
          <a:bodyPr spcFirstLastPara="1" wrap="square" lIns="91425" tIns="45700" rIns="91425" bIns="45700" anchor="t" anchorCtr="0">
            <a:normAutofit/>
          </a:bodyPr>
          <a:lstStyle>
            <a:lvl1pPr marL="457200" lvl="0" indent="-297180" algn="l">
              <a:spcBef>
                <a:spcPts val="700"/>
              </a:spcBef>
              <a:spcAft>
                <a:spcPts val="0"/>
              </a:spcAft>
              <a:buSzPts val="1080"/>
              <a:buChar char="◻"/>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0" name="Google Shape;70;p8"/>
          <p:cNvSpPr txBox="1">
            <a:spLocks noGrp="1"/>
          </p:cNvSpPr>
          <p:nvPr>
            <p:ph type="body" idx="2"/>
          </p:nvPr>
        </p:nvSpPr>
        <p:spPr>
          <a:xfrm>
            <a:off x="4800600" y="2438400"/>
            <a:ext cx="3886200" cy="3581400"/>
          </a:xfrm>
          <a:prstGeom prst="rect">
            <a:avLst/>
          </a:prstGeom>
          <a:noFill/>
          <a:ln>
            <a:noFill/>
          </a:ln>
        </p:spPr>
        <p:txBody>
          <a:bodyPr spcFirstLastPara="1" wrap="square" lIns="91425" tIns="45700" rIns="91425" bIns="45700" anchor="t" anchorCtr="0">
            <a:normAutofit/>
          </a:bodyPr>
          <a:lstStyle>
            <a:lvl1pPr marL="457200" lvl="0" indent="-297180" algn="l">
              <a:spcBef>
                <a:spcPts val="700"/>
              </a:spcBef>
              <a:spcAft>
                <a:spcPts val="0"/>
              </a:spcAft>
              <a:buSzPts val="1080"/>
              <a:buChar char="◻"/>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1" name="Google Shape;71;p8"/>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3" name="Google Shape;73;p8"/>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
          <p:cNvSpPr txBox="1">
            <a:spLocks noGrp="1"/>
          </p:cNvSpPr>
          <p:nvPr>
            <p:ph type="body" idx="3"/>
          </p:nvPr>
        </p:nvSpPr>
        <p:spPr>
          <a:xfrm>
            <a:off x="609600" y="1752600"/>
            <a:ext cx="3886200" cy="640080"/>
          </a:xfrm>
          <a:prstGeom prst="rect">
            <a:avLst/>
          </a:prstGeom>
          <a:solidFill>
            <a:schemeClr val="accent2"/>
          </a:solidFill>
          <a:ln>
            <a:noFill/>
          </a:ln>
        </p:spPr>
        <p:txBody>
          <a:bodyPr spcFirstLastPara="1" wrap="square" lIns="91425" tIns="45700" rIns="91425" bIns="45700" anchor="ctr" anchorCtr="0">
            <a:normAutofit/>
          </a:bodyPr>
          <a:lstStyle>
            <a:lvl1pPr marL="457200" lvl="0" indent="-228600" algn="l">
              <a:spcBef>
                <a:spcPts val="700"/>
              </a:spcBef>
              <a:spcAft>
                <a:spcPts val="0"/>
              </a:spcAft>
              <a:buSzPts val="1200"/>
              <a:buFont typeface="Twentieth Century"/>
              <a:buNone/>
              <a:defRPr sz="2000" b="1">
                <a:solidFill>
                  <a:srgbClr val="FFFFFF"/>
                </a:solidFill>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5" name="Google Shape;75;p8"/>
          <p:cNvSpPr txBox="1">
            <a:spLocks noGrp="1"/>
          </p:cNvSpPr>
          <p:nvPr>
            <p:ph type="body" idx="4"/>
          </p:nvPr>
        </p:nvSpPr>
        <p:spPr>
          <a:xfrm>
            <a:off x="4800600" y="1752600"/>
            <a:ext cx="3886200" cy="640080"/>
          </a:xfrm>
          <a:prstGeom prst="rect">
            <a:avLst/>
          </a:prstGeom>
          <a:solidFill>
            <a:schemeClr val="accent4"/>
          </a:solidFill>
          <a:ln>
            <a:noFill/>
          </a:ln>
        </p:spPr>
        <p:txBody>
          <a:bodyPr spcFirstLastPara="1" wrap="square" lIns="91425" tIns="45700" rIns="91425" bIns="45700" anchor="ctr" anchorCtr="0">
            <a:normAutofit/>
          </a:bodyPr>
          <a:lstStyle>
            <a:lvl1pPr marL="457200" lvl="0" indent="-228600" algn="l">
              <a:spcBef>
                <a:spcPts val="700"/>
              </a:spcBef>
              <a:spcAft>
                <a:spcPts val="0"/>
              </a:spcAft>
              <a:buSzPts val="1200"/>
              <a:buFont typeface="Twentieth Century"/>
              <a:buNone/>
              <a:defRPr sz="2000" b="1">
                <a:solidFill>
                  <a:srgbClr val="FFFFFF"/>
                </a:solidFill>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9"/>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9"/>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9"/>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sz="1400" b="1">
                <a:solidFill>
                  <a:srgbClr val="FFFFFF"/>
                </a:solidFill>
                <a:latin typeface="Twentieth Century"/>
                <a:ea typeface="Twentieth Century"/>
                <a:cs typeface="Twentieth Century"/>
                <a:sym typeface="Twentieth Century"/>
              </a:defRPr>
            </a:lvl1pPr>
            <a:lvl2pPr marL="0" lvl="1" indent="0" algn="ctr">
              <a:spcBef>
                <a:spcPts val="0"/>
              </a:spcBef>
              <a:buNone/>
              <a:defRPr sz="1400" b="1">
                <a:solidFill>
                  <a:srgbClr val="FFFFFF"/>
                </a:solidFill>
                <a:latin typeface="Twentieth Century"/>
                <a:ea typeface="Twentieth Century"/>
                <a:cs typeface="Twentieth Century"/>
                <a:sym typeface="Twentieth Century"/>
              </a:defRPr>
            </a:lvl2pPr>
            <a:lvl3pPr marL="0" lvl="2" indent="0" algn="ctr">
              <a:spcBef>
                <a:spcPts val="0"/>
              </a:spcBef>
              <a:buNone/>
              <a:defRPr sz="1400" b="1">
                <a:solidFill>
                  <a:srgbClr val="FFFFFF"/>
                </a:solidFill>
                <a:latin typeface="Twentieth Century"/>
                <a:ea typeface="Twentieth Century"/>
                <a:cs typeface="Twentieth Century"/>
                <a:sym typeface="Twentieth Century"/>
              </a:defRPr>
            </a:lvl3pPr>
            <a:lvl4pPr marL="0" lvl="3" indent="0" algn="ctr">
              <a:spcBef>
                <a:spcPts val="0"/>
              </a:spcBef>
              <a:buNone/>
              <a:defRPr sz="1400" b="1">
                <a:solidFill>
                  <a:srgbClr val="FFFFFF"/>
                </a:solidFill>
                <a:latin typeface="Twentieth Century"/>
                <a:ea typeface="Twentieth Century"/>
                <a:cs typeface="Twentieth Century"/>
                <a:sym typeface="Twentieth Century"/>
              </a:defRPr>
            </a:lvl4pPr>
            <a:lvl5pPr marL="0" lvl="4" indent="0" algn="ctr">
              <a:spcBef>
                <a:spcPts val="0"/>
              </a:spcBef>
              <a:buNone/>
              <a:defRPr sz="1400" b="1">
                <a:solidFill>
                  <a:srgbClr val="FFFFFF"/>
                </a:solidFill>
                <a:latin typeface="Twentieth Century"/>
                <a:ea typeface="Twentieth Century"/>
                <a:cs typeface="Twentieth Century"/>
                <a:sym typeface="Twentieth Century"/>
              </a:defRPr>
            </a:lvl5pPr>
            <a:lvl6pPr marL="0" lvl="5" indent="0" algn="ctr">
              <a:spcBef>
                <a:spcPts val="0"/>
              </a:spcBef>
              <a:buNone/>
              <a:defRPr sz="1400" b="1">
                <a:solidFill>
                  <a:srgbClr val="FFFFFF"/>
                </a:solidFill>
                <a:latin typeface="Twentieth Century"/>
                <a:ea typeface="Twentieth Century"/>
                <a:cs typeface="Twentieth Century"/>
                <a:sym typeface="Twentieth Century"/>
              </a:defRPr>
            </a:lvl6pPr>
            <a:lvl7pPr marL="0" lvl="6" indent="0" algn="ctr">
              <a:spcBef>
                <a:spcPts val="0"/>
              </a:spcBef>
              <a:buNone/>
              <a:defRPr sz="1400" b="1">
                <a:solidFill>
                  <a:srgbClr val="FFFFFF"/>
                </a:solidFill>
                <a:latin typeface="Twentieth Century"/>
                <a:ea typeface="Twentieth Century"/>
                <a:cs typeface="Twentieth Century"/>
                <a:sym typeface="Twentieth Century"/>
              </a:defRPr>
            </a:lvl7pPr>
            <a:lvl8pPr marL="0" lvl="7" indent="0" algn="ctr">
              <a:spcBef>
                <a:spcPts val="0"/>
              </a:spcBef>
              <a:buNone/>
              <a:defRPr sz="1400" b="1">
                <a:solidFill>
                  <a:srgbClr val="FFFFFF"/>
                </a:solidFill>
                <a:latin typeface="Twentieth Century"/>
                <a:ea typeface="Twentieth Century"/>
                <a:cs typeface="Twentieth Century"/>
                <a:sym typeface="Twentieth Century"/>
              </a:defRPr>
            </a:lvl8pPr>
            <a:lvl9pPr marL="0" lvl="8" indent="0" algn="ctr">
              <a:spcBef>
                <a:spcPts val="0"/>
              </a:spcBef>
              <a:buNone/>
              <a:defRPr sz="1400" b="1">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1"/>
        <p:cNvGrpSpPr/>
        <p:nvPr/>
      </p:nvGrpSpPr>
      <p:grpSpPr>
        <a:xfrm>
          <a:off x="0" y="0"/>
          <a:ext cx="0" cy="0"/>
          <a:chOff x="0" y="0"/>
          <a:chExt cx="0" cy="0"/>
        </a:xfrm>
      </p:grpSpPr>
      <p:sp>
        <p:nvSpPr>
          <p:cNvPr id="82" name="Google Shape;82;p10"/>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0"/>
          <p:cNvSpPr txBox="1">
            <a:spLocks noGrp="1"/>
          </p:cNvSpPr>
          <p:nvPr>
            <p:ph type="sldNum" idx="12"/>
          </p:nvPr>
        </p:nvSpPr>
        <p:spPr>
          <a:xfrm>
            <a:off x="0" y="6248400"/>
            <a:ext cx="533400" cy="381000"/>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sz="1400" b="1">
                <a:solidFill>
                  <a:schemeClr val="dk2"/>
                </a:solidFill>
                <a:latin typeface="Twentieth Century"/>
                <a:ea typeface="Twentieth Century"/>
                <a:cs typeface="Twentieth Century"/>
                <a:sym typeface="Twentieth Century"/>
              </a:defRPr>
            </a:lvl1pPr>
            <a:lvl2pPr marL="0" lvl="1" indent="0" algn="ctr">
              <a:spcBef>
                <a:spcPts val="0"/>
              </a:spcBef>
              <a:buNone/>
              <a:defRPr sz="1400" b="1">
                <a:solidFill>
                  <a:schemeClr val="dk2"/>
                </a:solidFill>
                <a:latin typeface="Twentieth Century"/>
                <a:ea typeface="Twentieth Century"/>
                <a:cs typeface="Twentieth Century"/>
                <a:sym typeface="Twentieth Century"/>
              </a:defRPr>
            </a:lvl2pPr>
            <a:lvl3pPr marL="0" lvl="2" indent="0" algn="ctr">
              <a:spcBef>
                <a:spcPts val="0"/>
              </a:spcBef>
              <a:buNone/>
              <a:defRPr sz="1400" b="1">
                <a:solidFill>
                  <a:schemeClr val="dk2"/>
                </a:solidFill>
                <a:latin typeface="Twentieth Century"/>
                <a:ea typeface="Twentieth Century"/>
                <a:cs typeface="Twentieth Century"/>
                <a:sym typeface="Twentieth Century"/>
              </a:defRPr>
            </a:lvl3pPr>
            <a:lvl4pPr marL="0" lvl="3" indent="0" algn="ctr">
              <a:spcBef>
                <a:spcPts val="0"/>
              </a:spcBef>
              <a:buNone/>
              <a:defRPr sz="1400" b="1">
                <a:solidFill>
                  <a:schemeClr val="dk2"/>
                </a:solidFill>
                <a:latin typeface="Twentieth Century"/>
                <a:ea typeface="Twentieth Century"/>
                <a:cs typeface="Twentieth Century"/>
                <a:sym typeface="Twentieth Century"/>
              </a:defRPr>
            </a:lvl4pPr>
            <a:lvl5pPr marL="0" lvl="4" indent="0" algn="ctr">
              <a:spcBef>
                <a:spcPts val="0"/>
              </a:spcBef>
              <a:buNone/>
              <a:defRPr sz="1400" b="1">
                <a:solidFill>
                  <a:schemeClr val="dk2"/>
                </a:solidFill>
                <a:latin typeface="Twentieth Century"/>
                <a:ea typeface="Twentieth Century"/>
                <a:cs typeface="Twentieth Century"/>
                <a:sym typeface="Twentieth Century"/>
              </a:defRPr>
            </a:lvl5pPr>
            <a:lvl6pPr marL="0" lvl="5" indent="0" algn="ctr">
              <a:spcBef>
                <a:spcPts val="0"/>
              </a:spcBef>
              <a:buNone/>
              <a:defRPr sz="1400" b="1">
                <a:solidFill>
                  <a:schemeClr val="dk2"/>
                </a:solidFill>
                <a:latin typeface="Twentieth Century"/>
                <a:ea typeface="Twentieth Century"/>
                <a:cs typeface="Twentieth Century"/>
                <a:sym typeface="Twentieth Century"/>
              </a:defRPr>
            </a:lvl6pPr>
            <a:lvl7pPr marL="0" lvl="6" indent="0" algn="ctr">
              <a:spcBef>
                <a:spcPts val="0"/>
              </a:spcBef>
              <a:buNone/>
              <a:defRPr sz="1400" b="1">
                <a:solidFill>
                  <a:schemeClr val="dk2"/>
                </a:solidFill>
                <a:latin typeface="Twentieth Century"/>
                <a:ea typeface="Twentieth Century"/>
                <a:cs typeface="Twentieth Century"/>
                <a:sym typeface="Twentieth Century"/>
              </a:defRPr>
            </a:lvl7pPr>
            <a:lvl8pPr marL="0" lvl="7" indent="0" algn="ctr">
              <a:spcBef>
                <a:spcPts val="0"/>
              </a:spcBef>
              <a:buNone/>
              <a:defRPr sz="1400" b="1">
                <a:solidFill>
                  <a:schemeClr val="dk2"/>
                </a:solidFill>
                <a:latin typeface="Twentieth Century"/>
                <a:ea typeface="Twentieth Century"/>
                <a:cs typeface="Twentieth Century"/>
                <a:sym typeface="Twentieth Century"/>
              </a:defRPr>
            </a:lvl8pPr>
            <a:lvl9pPr marL="0" lvl="8" indent="0" algn="ctr">
              <a:spcBef>
                <a:spcPts val="0"/>
              </a:spcBef>
              <a:buNone/>
              <a:defRPr sz="1400" b="1">
                <a:solidFill>
                  <a:schemeClr val="dk2"/>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5"/>
        <p:cNvGrpSpPr/>
        <p:nvPr/>
      </p:nvGrpSpPr>
      <p:grpSpPr>
        <a:xfrm>
          <a:off x="0" y="0"/>
          <a:ext cx="0" cy="0"/>
          <a:chOff x="0" y="0"/>
          <a:chExt cx="0" cy="0"/>
        </a:xfrm>
      </p:grpSpPr>
      <p:sp>
        <p:nvSpPr>
          <p:cNvPr id="86" name="Google Shape;86;p11"/>
          <p:cNvSpPr txBox="1">
            <a:spLocks noGrp="1"/>
          </p:cNvSpPr>
          <p:nvPr>
            <p:ph type="title"/>
          </p:nvPr>
        </p:nvSpPr>
        <p:spPr>
          <a:xfrm>
            <a:off x="609600" y="273050"/>
            <a:ext cx="8077200" cy="869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4400"/>
              <a:buFont typeface="Twentieth Century"/>
              <a:buNone/>
              <a:defRPr sz="44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1"/>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a:bodyPr>
          <a:lstStyle>
            <a:lvl1pPr marL="0" lvl="0" indent="0" algn="ctr">
              <a:spcBef>
                <a:spcPts val="0"/>
              </a:spcBef>
              <a:buNone/>
              <a:defRPr sz="1400" b="1">
                <a:solidFill>
                  <a:srgbClr val="FFFFFF"/>
                </a:solidFill>
                <a:latin typeface="Twentieth Century"/>
                <a:ea typeface="Twentieth Century"/>
                <a:cs typeface="Twentieth Century"/>
                <a:sym typeface="Twentieth Century"/>
              </a:defRPr>
            </a:lvl1pPr>
            <a:lvl2pPr marL="0" lvl="1" indent="0" algn="ctr">
              <a:spcBef>
                <a:spcPts val="0"/>
              </a:spcBef>
              <a:buNone/>
              <a:defRPr sz="1400" b="1">
                <a:solidFill>
                  <a:srgbClr val="FFFFFF"/>
                </a:solidFill>
                <a:latin typeface="Twentieth Century"/>
                <a:ea typeface="Twentieth Century"/>
                <a:cs typeface="Twentieth Century"/>
                <a:sym typeface="Twentieth Century"/>
              </a:defRPr>
            </a:lvl2pPr>
            <a:lvl3pPr marL="0" lvl="2" indent="0" algn="ctr">
              <a:spcBef>
                <a:spcPts val="0"/>
              </a:spcBef>
              <a:buNone/>
              <a:defRPr sz="1400" b="1">
                <a:solidFill>
                  <a:srgbClr val="FFFFFF"/>
                </a:solidFill>
                <a:latin typeface="Twentieth Century"/>
                <a:ea typeface="Twentieth Century"/>
                <a:cs typeface="Twentieth Century"/>
                <a:sym typeface="Twentieth Century"/>
              </a:defRPr>
            </a:lvl3pPr>
            <a:lvl4pPr marL="0" lvl="3" indent="0" algn="ctr">
              <a:spcBef>
                <a:spcPts val="0"/>
              </a:spcBef>
              <a:buNone/>
              <a:defRPr sz="1400" b="1">
                <a:solidFill>
                  <a:srgbClr val="FFFFFF"/>
                </a:solidFill>
                <a:latin typeface="Twentieth Century"/>
                <a:ea typeface="Twentieth Century"/>
                <a:cs typeface="Twentieth Century"/>
                <a:sym typeface="Twentieth Century"/>
              </a:defRPr>
            </a:lvl4pPr>
            <a:lvl5pPr marL="0" lvl="4" indent="0" algn="ctr">
              <a:spcBef>
                <a:spcPts val="0"/>
              </a:spcBef>
              <a:buNone/>
              <a:defRPr sz="1400" b="1">
                <a:solidFill>
                  <a:srgbClr val="FFFFFF"/>
                </a:solidFill>
                <a:latin typeface="Twentieth Century"/>
                <a:ea typeface="Twentieth Century"/>
                <a:cs typeface="Twentieth Century"/>
                <a:sym typeface="Twentieth Century"/>
              </a:defRPr>
            </a:lvl5pPr>
            <a:lvl6pPr marL="0" lvl="5" indent="0" algn="ctr">
              <a:spcBef>
                <a:spcPts val="0"/>
              </a:spcBef>
              <a:buNone/>
              <a:defRPr sz="1400" b="1">
                <a:solidFill>
                  <a:srgbClr val="FFFFFF"/>
                </a:solidFill>
                <a:latin typeface="Twentieth Century"/>
                <a:ea typeface="Twentieth Century"/>
                <a:cs typeface="Twentieth Century"/>
                <a:sym typeface="Twentieth Century"/>
              </a:defRPr>
            </a:lvl6pPr>
            <a:lvl7pPr marL="0" lvl="6" indent="0" algn="ctr">
              <a:spcBef>
                <a:spcPts val="0"/>
              </a:spcBef>
              <a:buNone/>
              <a:defRPr sz="1400" b="1">
                <a:solidFill>
                  <a:srgbClr val="FFFFFF"/>
                </a:solidFill>
                <a:latin typeface="Twentieth Century"/>
                <a:ea typeface="Twentieth Century"/>
                <a:cs typeface="Twentieth Century"/>
                <a:sym typeface="Twentieth Century"/>
              </a:defRPr>
            </a:lvl7pPr>
            <a:lvl8pPr marL="0" lvl="7" indent="0" algn="ctr">
              <a:spcBef>
                <a:spcPts val="0"/>
              </a:spcBef>
              <a:buNone/>
              <a:defRPr sz="1400" b="1">
                <a:solidFill>
                  <a:srgbClr val="FFFFFF"/>
                </a:solidFill>
                <a:latin typeface="Twentieth Century"/>
                <a:ea typeface="Twentieth Century"/>
                <a:cs typeface="Twentieth Century"/>
                <a:sym typeface="Twentieth Century"/>
              </a:defRPr>
            </a:lvl8pPr>
            <a:lvl9pPr marL="0" lvl="8" indent="0" algn="ctr">
              <a:spcBef>
                <a:spcPts val="0"/>
              </a:spcBef>
              <a:buNone/>
              <a:defRPr sz="1400" b="1">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90" name="Google Shape;90;p11"/>
          <p:cNvSpPr txBox="1">
            <a:spLocks noGrp="1"/>
          </p:cNvSpPr>
          <p:nvPr>
            <p:ph type="body" idx="1"/>
          </p:nvPr>
        </p:nvSpPr>
        <p:spPr>
          <a:xfrm>
            <a:off x="609600" y="1752600"/>
            <a:ext cx="1600200" cy="4343400"/>
          </a:xfrm>
          <a:prstGeom prst="rect">
            <a:avLst/>
          </a:prstGeom>
          <a:solidFill>
            <a:schemeClr val="accent2"/>
          </a:solidFill>
          <a:ln w="50800" cap="sq" cmpd="dbl">
            <a:solidFill>
              <a:schemeClr val="accent2"/>
            </a:solidFill>
            <a:prstDash val="solid"/>
            <a:miter lim="800000"/>
            <a:headEnd type="none" w="sm" len="sm"/>
            <a:tailEnd type="none" w="sm" len="sm"/>
          </a:ln>
        </p:spPr>
        <p:txBody>
          <a:bodyPr spcFirstLastPara="1" wrap="square" lIns="137150" tIns="182875" rIns="137150" bIns="91425" anchor="t" anchorCtr="0">
            <a:normAutofit/>
          </a:bodyPr>
          <a:lstStyle>
            <a:lvl1pPr marL="457200" lvl="0" indent="-228600" algn="l">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marL="914400" lvl="1" indent="-228600" algn="l">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marL="1371600" lvl="2" indent="-228600" algn="l">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marL="1828800" lvl="3" indent="-228600" algn="l">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marL="2286000" lvl="4" indent="-228600" algn="l">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1" name="Google Shape;91;p11"/>
          <p:cNvSpPr txBox="1">
            <a:spLocks noGrp="1"/>
          </p:cNvSpPr>
          <p:nvPr>
            <p:ph type="body" idx="2"/>
          </p:nvPr>
        </p:nvSpPr>
        <p:spPr>
          <a:xfrm>
            <a:off x="2362200" y="1752600"/>
            <a:ext cx="6400800" cy="4419600"/>
          </a:xfrm>
          <a:prstGeom prst="rect">
            <a:avLst/>
          </a:prstGeom>
          <a:noFill/>
          <a:ln>
            <a:noFill/>
          </a:ln>
        </p:spPr>
        <p:txBody>
          <a:bodyPr spcFirstLastPara="1" wrap="square" lIns="91425" tIns="45700" rIns="91425" bIns="45700" anchor="t" anchorCtr="0">
            <a:normAutofit/>
          </a:bodyPr>
          <a:lstStyle>
            <a:lvl1pPr marL="457200" lvl="0" indent="-297180" algn="l">
              <a:spcBef>
                <a:spcPts val="700"/>
              </a:spcBef>
              <a:spcAft>
                <a:spcPts val="0"/>
              </a:spcAft>
              <a:buSzPts val="1080"/>
              <a:buChar char="◻"/>
              <a:defRPr/>
            </a:lvl1pPr>
            <a:lvl2pPr marL="914400" lvl="1" indent="-308610" algn="l">
              <a:spcBef>
                <a:spcPts val="550"/>
              </a:spcBef>
              <a:spcAft>
                <a:spcPts val="0"/>
              </a:spcAft>
              <a:buSzPts val="1260"/>
              <a:buChar char="🞑"/>
              <a:defRPr/>
            </a:lvl2pPr>
            <a:lvl3pPr marL="1371600" lvl="2" indent="-314325" algn="l">
              <a:spcBef>
                <a:spcPts val="500"/>
              </a:spcBef>
              <a:spcAft>
                <a:spcPts val="0"/>
              </a:spcAft>
              <a:buSzPts val="1350"/>
              <a:buChar char="■"/>
              <a:defRPr/>
            </a:lvl3pPr>
            <a:lvl4pPr marL="1828800" lvl="3" indent="-314325" algn="l">
              <a:spcBef>
                <a:spcPts val="400"/>
              </a:spcBef>
              <a:spcAft>
                <a:spcPts val="0"/>
              </a:spcAft>
              <a:buSzPts val="1350"/>
              <a:buChar char="■"/>
              <a:defRPr/>
            </a:lvl4pPr>
            <a:lvl5pPr marL="2286000" lvl="4" indent="-302895" algn="l">
              <a:spcBef>
                <a:spcPts val="400"/>
              </a:spcBef>
              <a:spcAft>
                <a:spcPts val="0"/>
              </a:spcAft>
              <a:buSzPts val="117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2"/>
              </a:buClr>
              <a:buSzPts val="4400"/>
              <a:buFont typeface="Twentieth Century"/>
              <a:buNone/>
              <a:defRPr sz="4400" b="0" i="0" u="none" strike="noStrike" cap="none">
                <a:solidFill>
                  <a:schemeClr val="lt2"/>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12648" y="1600200"/>
            <a:ext cx="8153400" cy="4526280"/>
          </a:xfrm>
          <a:prstGeom prst="rect">
            <a:avLst/>
          </a:prstGeom>
          <a:noFill/>
          <a:ln>
            <a:noFill/>
          </a:ln>
        </p:spPr>
        <p:txBody>
          <a:bodyPr spcFirstLastPara="1" wrap="square" lIns="91425" tIns="45700" rIns="91425" bIns="45700" anchor="t" anchorCtr="0">
            <a:normAutofit/>
          </a:bodyPr>
          <a:lstStyle>
            <a:lvl1pPr marL="457200" marR="0" lvl="0" indent="-339090" algn="l" rtl="0">
              <a:spcBef>
                <a:spcPts val="700"/>
              </a:spcBef>
              <a:spcAft>
                <a:spcPts val="0"/>
              </a:spcAft>
              <a:buClr>
                <a:schemeClr val="accent2"/>
              </a:buClr>
              <a:buSzPts val="1740"/>
              <a:buFont typeface="Noto Sans Symbols"/>
              <a:buChar char="◻"/>
              <a:defRPr sz="2900" b="0" i="0" u="none" strike="noStrike" cap="none">
                <a:solidFill>
                  <a:schemeClr val="lt1"/>
                </a:solidFill>
                <a:latin typeface="Twentieth Century"/>
                <a:ea typeface="Twentieth Century"/>
                <a:cs typeface="Twentieth Century"/>
                <a:sym typeface="Twentieth Century"/>
              </a:defRPr>
            </a:lvl1pPr>
            <a:lvl2pPr marL="914400" marR="0" lvl="1" indent="-344169" algn="l" rtl="0">
              <a:spcBef>
                <a:spcPts val="550"/>
              </a:spcBef>
              <a:spcAft>
                <a:spcPts val="0"/>
              </a:spcAft>
              <a:buClr>
                <a:schemeClr val="accent1"/>
              </a:buClr>
              <a:buSzPts val="1820"/>
              <a:buFont typeface="Noto Sans Symbols"/>
              <a:buChar char="🞑"/>
              <a:defRPr sz="2600" b="0" i="0" u="none" strike="noStrike" cap="none">
                <a:solidFill>
                  <a:schemeClr val="lt1"/>
                </a:solidFill>
                <a:latin typeface="Twentieth Century"/>
                <a:ea typeface="Twentieth Century"/>
                <a:cs typeface="Twentieth Century"/>
                <a:sym typeface="Twentieth Century"/>
              </a:defRPr>
            </a:lvl2pPr>
            <a:lvl3pPr marL="1371600" marR="0" lvl="2" indent="-338137" algn="l" rtl="0">
              <a:spcBef>
                <a:spcPts val="500"/>
              </a:spcBef>
              <a:spcAft>
                <a:spcPts val="0"/>
              </a:spcAft>
              <a:buClr>
                <a:schemeClr val="accent2"/>
              </a:buClr>
              <a:buSzPts val="1725"/>
              <a:buFont typeface="Noto Sans Symbols"/>
              <a:buChar char="■"/>
              <a:defRPr sz="2300" b="0" i="0" u="none" strike="noStrike" cap="none">
                <a:solidFill>
                  <a:schemeClr val="lt1"/>
                </a:solidFill>
                <a:latin typeface="Twentieth Century"/>
                <a:ea typeface="Twentieth Century"/>
                <a:cs typeface="Twentieth Century"/>
                <a:sym typeface="Twentieth Century"/>
              </a:defRPr>
            </a:lvl3pPr>
            <a:lvl4pPr marL="1828800" marR="0" lvl="3" indent="-323850" algn="l" rtl="0">
              <a:spcBef>
                <a:spcPts val="400"/>
              </a:spcBef>
              <a:spcAft>
                <a:spcPts val="0"/>
              </a:spcAft>
              <a:buClr>
                <a:schemeClr val="accent3"/>
              </a:buClr>
              <a:buSzPts val="1500"/>
              <a:buFont typeface="Noto Sans Symbols"/>
              <a:buChar char="■"/>
              <a:defRPr sz="2000" b="0" i="0" u="none" strike="noStrike" cap="none">
                <a:solidFill>
                  <a:schemeClr val="lt1"/>
                </a:solidFill>
                <a:latin typeface="Twentieth Century"/>
                <a:ea typeface="Twentieth Century"/>
                <a:cs typeface="Twentieth Century"/>
                <a:sym typeface="Twentieth Century"/>
              </a:defRPr>
            </a:lvl4pPr>
            <a:lvl5pPr marL="2286000" marR="0" lvl="4" indent="-311150" algn="l" rtl="0">
              <a:spcBef>
                <a:spcPts val="400"/>
              </a:spcBef>
              <a:spcAft>
                <a:spcPts val="0"/>
              </a:spcAft>
              <a:buClr>
                <a:schemeClr val="accent4"/>
              </a:buClr>
              <a:buSzPts val="1300"/>
              <a:buFont typeface="Noto Sans Symbols"/>
              <a:buChar char="■"/>
              <a:defRPr sz="2000" b="0" i="0" u="none" strike="noStrike" cap="none">
                <a:solidFill>
                  <a:schemeClr val="lt1"/>
                </a:solidFill>
                <a:latin typeface="Twentieth Century"/>
                <a:ea typeface="Twentieth Century"/>
                <a:cs typeface="Twentieth Century"/>
                <a:sym typeface="Twentieth Century"/>
              </a:defRPr>
            </a:lvl5pPr>
            <a:lvl6pPr marL="2743200" marR="0" lvl="5" indent="-342900" algn="l" rtl="0">
              <a:spcBef>
                <a:spcPts val="360"/>
              </a:spcBef>
              <a:spcAft>
                <a:spcPts val="0"/>
              </a:spcAft>
              <a:buClr>
                <a:schemeClr val="accent1"/>
              </a:buClr>
              <a:buSzPts val="1800"/>
              <a:buFont typeface="Noto Sans Symbols"/>
              <a:buChar char="▪"/>
              <a:defRPr sz="1800" b="0" i="0" u="none" strike="noStrike" cap="none">
                <a:solidFill>
                  <a:schemeClr val="lt1"/>
                </a:solidFill>
                <a:latin typeface="Twentieth Century"/>
                <a:ea typeface="Twentieth Century"/>
                <a:cs typeface="Twentieth Century"/>
                <a:sym typeface="Twentieth Century"/>
              </a:defRPr>
            </a:lvl6pPr>
            <a:lvl7pPr marL="3200400" marR="0" lvl="6" indent="-342900" algn="l" rtl="0">
              <a:spcBef>
                <a:spcPts val="360"/>
              </a:spcBef>
              <a:spcAft>
                <a:spcPts val="0"/>
              </a:spcAft>
              <a:buClr>
                <a:schemeClr val="accent2"/>
              </a:buClr>
              <a:buSzPts val="1800"/>
              <a:buFont typeface="Noto Sans Symbols"/>
              <a:buChar char="▪"/>
              <a:defRPr sz="1800" b="0" i="0" u="none" strike="noStrike" cap="none">
                <a:solidFill>
                  <a:schemeClr val="lt1"/>
                </a:solidFill>
                <a:latin typeface="Twentieth Century"/>
                <a:ea typeface="Twentieth Century"/>
                <a:cs typeface="Twentieth Century"/>
                <a:sym typeface="Twentieth Century"/>
              </a:defRPr>
            </a:lvl7pPr>
            <a:lvl8pPr marL="3657600" marR="0" lvl="7" indent="-342900" algn="l" rtl="0">
              <a:spcBef>
                <a:spcPts val="360"/>
              </a:spcBef>
              <a:spcAft>
                <a:spcPts val="0"/>
              </a:spcAft>
              <a:buClr>
                <a:schemeClr val="accent3"/>
              </a:buClr>
              <a:buSzPts val="1800"/>
              <a:buFont typeface="Noto Sans Symbols"/>
              <a:buChar char="▪"/>
              <a:defRPr sz="1800" b="0" i="0" u="none" strike="noStrike" cap="none">
                <a:solidFill>
                  <a:schemeClr val="lt1"/>
                </a:solidFill>
                <a:latin typeface="Twentieth Century"/>
                <a:ea typeface="Twentieth Century"/>
                <a:cs typeface="Twentieth Century"/>
                <a:sym typeface="Twentieth Century"/>
              </a:defRPr>
            </a:lvl8pPr>
            <a:lvl9pPr marL="4114800" marR="0" lvl="8" indent="-342900" algn="l" rtl="0">
              <a:spcBef>
                <a:spcPts val="360"/>
              </a:spcBef>
              <a:spcAft>
                <a:spcPts val="0"/>
              </a:spcAft>
              <a:buClr>
                <a:schemeClr val="accent4"/>
              </a:buClr>
              <a:buSzPts val="1800"/>
              <a:buFont typeface="Noto Sans Symbols"/>
              <a:buChar char="▪"/>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2" name="Google Shape;12;p1"/>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lt2"/>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3" name="Google Shape;13;p1"/>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lt2"/>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4" name="Google Shape;14;p1"/>
          <p:cNvSpPr/>
          <p:nvPr/>
        </p:nvSpPr>
        <p:spPr>
          <a:xfrm>
            <a:off x="0" y="1234440"/>
            <a:ext cx="9144000" cy="32004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15" name="Google Shape;15;p1"/>
          <p:cNvSpPr/>
          <p:nvPr/>
        </p:nvSpPr>
        <p:spPr>
          <a:xfrm>
            <a:off x="0" y="1280160"/>
            <a:ext cx="533400" cy="228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16" name="Google Shape;16;p1"/>
          <p:cNvSpPr/>
          <p:nvPr/>
        </p:nvSpPr>
        <p:spPr>
          <a:xfrm>
            <a:off x="590550" y="1280160"/>
            <a:ext cx="855345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17" name="Google Shape;17;p1"/>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a:bodyPr>
          <a:lstStyle>
            <a:lvl1pPr marL="0" marR="0" lvl="0"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2"/>
              </a:buClr>
              <a:buSzPts val="4400"/>
              <a:buFont typeface="Twentieth Century"/>
              <a:buNone/>
              <a:defRPr sz="4400" b="0" i="0" u="none" strike="noStrike" cap="none">
                <a:solidFill>
                  <a:schemeClr val="dk2"/>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3"/>
          <p:cNvSpPr txBox="1">
            <a:spLocks noGrp="1"/>
          </p:cNvSpPr>
          <p:nvPr>
            <p:ph type="body" idx="1"/>
          </p:nvPr>
        </p:nvSpPr>
        <p:spPr>
          <a:xfrm>
            <a:off x="612648" y="1600200"/>
            <a:ext cx="8153400" cy="4526280"/>
          </a:xfrm>
          <a:prstGeom prst="rect">
            <a:avLst/>
          </a:prstGeom>
          <a:noFill/>
          <a:ln>
            <a:noFill/>
          </a:ln>
        </p:spPr>
        <p:txBody>
          <a:bodyPr spcFirstLastPara="1" wrap="square" lIns="91425" tIns="45700" rIns="91425" bIns="45700" anchor="t" anchorCtr="0">
            <a:normAutofit/>
          </a:bodyPr>
          <a:lstStyle>
            <a:lvl1pPr marL="457200" marR="0" lvl="0" indent="-339090" algn="l" rtl="0">
              <a:spcBef>
                <a:spcPts val="700"/>
              </a:spcBef>
              <a:spcAft>
                <a:spcPts val="0"/>
              </a:spcAft>
              <a:buClr>
                <a:schemeClr val="accent2"/>
              </a:buClr>
              <a:buSzPts val="1740"/>
              <a:buFont typeface="Noto Sans Symbols"/>
              <a:buChar char="◻"/>
              <a:defRPr sz="2900" b="0" i="0" u="none" strike="noStrike" cap="none">
                <a:solidFill>
                  <a:schemeClr val="dk1"/>
                </a:solidFill>
                <a:latin typeface="Twentieth Century"/>
                <a:ea typeface="Twentieth Century"/>
                <a:cs typeface="Twentieth Century"/>
                <a:sym typeface="Twentieth Century"/>
              </a:defRPr>
            </a:lvl1pPr>
            <a:lvl2pPr marL="914400" marR="0" lvl="1" indent="-344169" algn="l" rtl="0">
              <a:spcBef>
                <a:spcPts val="550"/>
              </a:spcBef>
              <a:spcAft>
                <a:spcPts val="0"/>
              </a:spcAft>
              <a:buClr>
                <a:schemeClr val="accent1"/>
              </a:buClr>
              <a:buSzPts val="1820"/>
              <a:buFont typeface="Noto Sans Symbols"/>
              <a:buChar char="🞑"/>
              <a:defRPr sz="2600" b="0" i="0" u="none" strike="noStrike" cap="none">
                <a:solidFill>
                  <a:schemeClr val="dk1"/>
                </a:solidFill>
                <a:latin typeface="Twentieth Century"/>
                <a:ea typeface="Twentieth Century"/>
                <a:cs typeface="Twentieth Century"/>
                <a:sym typeface="Twentieth Century"/>
              </a:defRPr>
            </a:lvl2pPr>
            <a:lvl3pPr marL="1371600" marR="0" lvl="2" indent="-338137" algn="l" rtl="0">
              <a:spcBef>
                <a:spcPts val="500"/>
              </a:spcBef>
              <a:spcAft>
                <a:spcPts val="0"/>
              </a:spcAft>
              <a:buClr>
                <a:schemeClr val="accent2"/>
              </a:buClr>
              <a:buSzPts val="1725"/>
              <a:buFont typeface="Noto Sans Symbols"/>
              <a:buChar char="■"/>
              <a:defRPr sz="2300" b="0" i="0" u="none" strike="noStrike" cap="none">
                <a:solidFill>
                  <a:schemeClr val="dk1"/>
                </a:solidFill>
                <a:latin typeface="Twentieth Century"/>
                <a:ea typeface="Twentieth Century"/>
                <a:cs typeface="Twentieth Century"/>
                <a:sym typeface="Twentieth Century"/>
              </a:defRPr>
            </a:lvl3pPr>
            <a:lvl4pPr marL="1828800" marR="0" lvl="3" indent="-323850" algn="l" rtl="0">
              <a:spcBef>
                <a:spcPts val="400"/>
              </a:spcBef>
              <a:spcAft>
                <a:spcPts val="0"/>
              </a:spcAft>
              <a:buClr>
                <a:schemeClr val="accent3"/>
              </a:buClr>
              <a:buSzPts val="1500"/>
              <a:buFont typeface="Noto Sans Symbols"/>
              <a:buChar char="■"/>
              <a:defRPr sz="2000" b="0" i="0" u="none" strike="noStrike" cap="none">
                <a:solidFill>
                  <a:schemeClr val="dk1"/>
                </a:solidFill>
                <a:latin typeface="Twentieth Century"/>
                <a:ea typeface="Twentieth Century"/>
                <a:cs typeface="Twentieth Century"/>
                <a:sym typeface="Twentieth Century"/>
              </a:defRPr>
            </a:lvl4pPr>
            <a:lvl5pPr marL="2286000" marR="0" lvl="4" indent="-311150" algn="l" rtl="0">
              <a:spcBef>
                <a:spcPts val="400"/>
              </a:spcBef>
              <a:spcAft>
                <a:spcPts val="0"/>
              </a:spcAft>
              <a:buClr>
                <a:schemeClr val="accent4"/>
              </a:buClr>
              <a:buSzPts val="1300"/>
              <a:buFont typeface="Noto Sans Symbols"/>
              <a:buChar char="■"/>
              <a:defRPr sz="2000" b="0" i="0" u="none" strike="noStrike" cap="none">
                <a:solidFill>
                  <a:schemeClr val="dk1"/>
                </a:solidFill>
                <a:latin typeface="Twentieth Century"/>
                <a:ea typeface="Twentieth Century"/>
                <a:cs typeface="Twentieth Century"/>
                <a:sym typeface="Twentieth Century"/>
              </a:defRPr>
            </a:lvl5pPr>
            <a:lvl6pPr marL="2743200" marR="0" lvl="5" indent="-342900" algn="l" rtl="0">
              <a:spcBef>
                <a:spcPts val="36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6pPr>
            <a:lvl7pPr marL="3200400" marR="0" lvl="6" indent="-342900" algn="l" rtl="0">
              <a:spcBef>
                <a:spcPts val="360"/>
              </a:spcBef>
              <a:spcAft>
                <a:spcPts val="0"/>
              </a:spcAft>
              <a:buClr>
                <a:schemeClr val="accent2"/>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7pPr>
            <a:lvl8pPr marL="3657600" marR="0" lvl="7" indent="-342900" algn="l" rtl="0">
              <a:spcBef>
                <a:spcPts val="360"/>
              </a:spcBef>
              <a:spcAft>
                <a:spcPts val="0"/>
              </a:spcAft>
              <a:buClr>
                <a:schemeClr val="accent3"/>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8pPr>
            <a:lvl9pPr marL="4114800" marR="0" lvl="8" indent="-342900" algn="l" rtl="0">
              <a:spcBef>
                <a:spcPts val="360"/>
              </a:spcBef>
              <a:spcAft>
                <a:spcPts val="0"/>
              </a:spcAft>
              <a:buClr>
                <a:schemeClr val="accent4"/>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30" name="Google Shape;30;p3"/>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dk2"/>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31" name="Google Shape;31;p3"/>
          <p:cNvSpPr txBox="1">
            <a:spLocks noGrp="1"/>
          </p:cNvSpPr>
          <p:nvPr>
            <p:ph type="ftr" idx="11"/>
          </p:nvPr>
        </p:nvSpPr>
        <p:spPr>
          <a:xfrm>
            <a:off x="609600" y="6248206"/>
            <a:ext cx="5421083"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dk2"/>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32" name="Google Shape;32;p3"/>
          <p:cNvSpPr/>
          <p:nvPr/>
        </p:nvSpPr>
        <p:spPr>
          <a:xfrm>
            <a:off x="0" y="1234440"/>
            <a:ext cx="9144000" cy="32004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33" name="Google Shape;33;p3"/>
          <p:cNvSpPr/>
          <p:nvPr/>
        </p:nvSpPr>
        <p:spPr>
          <a:xfrm>
            <a:off x="0" y="1280160"/>
            <a:ext cx="533400" cy="228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34" name="Google Shape;34;p3"/>
          <p:cNvSpPr/>
          <p:nvPr/>
        </p:nvSpPr>
        <p:spPr>
          <a:xfrm>
            <a:off x="590550" y="1280160"/>
            <a:ext cx="855345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35" name="Google Shape;35;p3"/>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a:bodyPr>
          <a:lstStyle>
            <a:lvl1pPr marL="0" marR="0" lvl="0"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rtl="0">
              <a:spcBef>
                <a:spcPts val="0"/>
              </a:spcBef>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lets-code-a-neural-network-in-plain-numpy-ae7e74410795"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txBox="1">
            <a:spLocks noGrp="1"/>
          </p:cNvSpPr>
          <p:nvPr>
            <p:ph type="ctrTitle"/>
          </p:nvPr>
        </p:nvSpPr>
        <p:spPr>
          <a:xfrm>
            <a:off x="1905000" y="1752600"/>
            <a:ext cx="6477000" cy="1828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4400"/>
              <a:buFont typeface="Twentieth Century"/>
              <a:buNone/>
            </a:pPr>
            <a:r>
              <a:rPr lang="en-US"/>
              <a:t>INTRODUCTION TO </a:t>
            </a:r>
            <a:br>
              <a:rPr lang="en-US"/>
            </a:br>
            <a:r>
              <a:rPr lang="en-US"/>
              <a:t>NEURAL NETWORK</a:t>
            </a:r>
            <a:endParaRPr/>
          </a:p>
        </p:txBody>
      </p:sp>
      <p:sp>
        <p:nvSpPr>
          <p:cNvPr id="123" name="Google Shape;123;p15"/>
          <p:cNvSpPr txBox="1">
            <a:spLocks noGrp="1"/>
          </p:cNvSpPr>
          <p:nvPr>
            <p:ph type="subTitle" idx="1"/>
          </p:nvPr>
        </p:nvSpPr>
        <p:spPr>
          <a:xfrm>
            <a:off x="2362200" y="6050037"/>
            <a:ext cx="6705600" cy="685800"/>
          </a:xfrm>
          <a:prstGeom prst="rect">
            <a:avLst/>
          </a:prstGeom>
          <a:noFill/>
          <a:ln>
            <a:noFill/>
          </a:ln>
        </p:spPr>
        <p:txBody>
          <a:bodyPr spcFirstLastPara="1" wrap="square" lIns="91425" tIns="45700" rIns="91425" bIns="45700" anchor="ctr" anchorCtr="0">
            <a:normAutofit fontScale="85000" lnSpcReduction="20000"/>
          </a:bodyPr>
          <a:lstStyle/>
          <a:p>
            <a:pPr marL="0" lvl="0" indent="0" algn="l" rtl="0">
              <a:spcBef>
                <a:spcPts val="0"/>
              </a:spcBef>
              <a:spcAft>
                <a:spcPts val="0"/>
              </a:spcAft>
              <a:buSzPct val="60000"/>
              <a:buNone/>
            </a:pPr>
            <a:r>
              <a:rPr lang="en-US" dirty="0"/>
              <a:t>Presenter: Dr. </a:t>
            </a:r>
            <a:r>
              <a:rPr lang="en-US" dirty="0" err="1"/>
              <a:t>Umarani</a:t>
            </a:r>
            <a:r>
              <a:rPr lang="en-US" dirty="0"/>
              <a:t> </a:t>
            </a:r>
            <a:r>
              <a:rPr lang="en-US" dirty="0" err="1"/>
              <a:t>Jayaraman</a:t>
            </a:r>
            <a:r>
              <a:rPr lang="en-US" dirty="0"/>
              <a:t>, IIITDM </a:t>
            </a:r>
            <a:r>
              <a:rPr lang="en-US" dirty="0" err="1"/>
              <a:t>Kancheepuram</a:t>
            </a:r>
            <a:r>
              <a:rPr lang="en-US"/>
              <a:t> </a:t>
            </a:r>
            <a:endParaRPr dirty="0"/>
          </a:p>
        </p:txBody>
      </p:sp>
      <p:sp>
        <p:nvSpPr>
          <p:cNvPr id="124" name="Google Shape;124;p15"/>
          <p:cNvSpPr txBox="1">
            <a:spLocks noGrp="1"/>
          </p:cNvSpPr>
          <p:nvPr>
            <p:ph type="sldNum" idx="12"/>
          </p:nvPr>
        </p:nvSpPr>
        <p:spPr>
          <a:xfrm>
            <a:off x="8001000" y="228600"/>
            <a:ext cx="838200" cy="381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Neural Networks</a:t>
            </a:r>
            <a:endParaRPr/>
          </a:p>
        </p:txBody>
      </p:sp>
      <p:sp>
        <p:nvSpPr>
          <p:cNvPr id="260" name="Google Shape;260;p24"/>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200"/>
              <a:buChar char="◻"/>
            </a:pPr>
            <a:r>
              <a:rPr lang="en-US" sz="2000"/>
              <a:t>It is a computational model which tries to approximate the biological neural networks in the human brain </a:t>
            </a:r>
            <a:endParaRPr/>
          </a:p>
          <a:p>
            <a:pPr marL="320040" lvl="0" indent="-320040" algn="l" rtl="0">
              <a:spcBef>
                <a:spcPts val="700"/>
              </a:spcBef>
              <a:spcAft>
                <a:spcPts val="0"/>
              </a:spcAft>
              <a:buSzPts val="1200"/>
              <a:buChar char="◻"/>
            </a:pPr>
            <a:r>
              <a:rPr lang="en-US" sz="2000"/>
              <a:t>Biological neural networks consists of number of cells (neurons). A neuron consists of dendrites, cell body and axon</a:t>
            </a:r>
            <a:endParaRPr/>
          </a:p>
          <a:p>
            <a:pPr marL="320040" lvl="0" indent="-209550" algn="l" rtl="0">
              <a:spcBef>
                <a:spcPts val="700"/>
              </a:spcBef>
              <a:spcAft>
                <a:spcPts val="0"/>
              </a:spcAft>
              <a:buSzPts val="1740"/>
              <a:buNone/>
            </a:pPr>
            <a:endParaRPr/>
          </a:p>
          <a:p>
            <a:pPr marL="320040" lvl="0" indent="-209550" algn="l" rtl="0">
              <a:spcBef>
                <a:spcPts val="700"/>
              </a:spcBef>
              <a:spcAft>
                <a:spcPts val="0"/>
              </a:spcAft>
              <a:buSzPts val="1740"/>
              <a:buNone/>
            </a:pPr>
            <a:endParaRPr/>
          </a:p>
        </p:txBody>
      </p:sp>
      <p:sp>
        <p:nvSpPr>
          <p:cNvPr id="261" name="Google Shape;261;p24"/>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Biological Neuron</a:t>
            </a:r>
            <a:endParaRPr/>
          </a:p>
        </p:txBody>
      </p:sp>
      <p:sp>
        <p:nvSpPr>
          <p:cNvPr id="267" name="Google Shape;267;p25"/>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200"/>
              <a:buChar char="◻"/>
            </a:pPr>
            <a:r>
              <a:rPr lang="en-US" sz="2000"/>
              <a:t>The </a:t>
            </a:r>
            <a:r>
              <a:rPr lang="en-US" sz="2000">
                <a:solidFill>
                  <a:srgbClr val="C00000"/>
                </a:solidFill>
              </a:rPr>
              <a:t>dendrites</a:t>
            </a:r>
            <a:r>
              <a:rPr lang="en-US" sz="2000"/>
              <a:t> act as sensors that sense different stimulus through sense organs</a:t>
            </a:r>
            <a:endParaRPr/>
          </a:p>
          <a:p>
            <a:pPr marL="320040" lvl="0" indent="-320040" algn="l" rtl="0">
              <a:spcBef>
                <a:spcPts val="700"/>
              </a:spcBef>
              <a:spcAft>
                <a:spcPts val="0"/>
              </a:spcAft>
              <a:buSzPts val="1200"/>
              <a:buChar char="◻"/>
            </a:pPr>
            <a:r>
              <a:rPr lang="en-US" sz="2000"/>
              <a:t>The region of the neuron containing the nucleus is known as the </a:t>
            </a:r>
            <a:r>
              <a:rPr lang="en-US" sz="2000">
                <a:solidFill>
                  <a:srgbClr val="C00000"/>
                </a:solidFill>
              </a:rPr>
              <a:t>cell body</a:t>
            </a:r>
            <a:r>
              <a:rPr lang="en-US" sz="2000"/>
              <a:t>, </a:t>
            </a:r>
            <a:endParaRPr/>
          </a:p>
          <a:p>
            <a:pPr marL="320040" lvl="0" indent="-320040" algn="l" rtl="0">
              <a:spcBef>
                <a:spcPts val="700"/>
              </a:spcBef>
              <a:spcAft>
                <a:spcPts val="0"/>
              </a:spcAft>
              <a:buSzPts val="1200"/>
              <a:buChar char="◻"/>
            </a:pPr>
            <a:r>
              <a:rPr lang="en-US" sz="2000"/>
              <a:t>Signal is carried through </a:t>
            </a:r>
            <a:r>
              <a:rPr lang="en-US" sz="2000">
                <a:solidFill>
                  <a:srgbClr val="C00000"/>
                </a:solidFill>
              </a:rPr>
              <a:t>axon </a:t>
            </a:r>
            <a:r>
              <a:rPr lang="en-US" sz="2000"/>
              <a:t>to neighboring neurons</a:t>
            </a:r>
            <a:endParaRPr/>
          </a:p>
          <a:p>
            <a:pPr marL="320040" lvl="0" indent="-320040" algn="l" rtl="0">
              <a:spcBef>
                <a:spcPts val="700"/>
              </a:spcBef>
              <a:spcAft>
                <a:spcPts val="0"/>
              </a:spcAft>
              <a:buSzPts val="1200"/>
              <a:buChar char="◻"/>
            </a:pPr>
            <a:r>
              <a:rPr lang="en-US" sz="2000"/>
              <a:t>Depending upon what kind of stimulus the dendrites sense, the brain takes particular action or decides the action and send that information to different part of the body to complete the action.</a:t>
            </a:r>
            <a:endParaRPr/>
          </a:p>
          <a:p>
            <a:pPr marL="320040" lvl="0" indent="-209550" algn="l" rtl="0">
              <a:spcBef>
                <a:spcPts val="700"/>
              </a:spcBef>
              <a:spcAft>
                <a:spcPts val="0"/>
              </a:spcAft>
              <a:buSzPts val="1740"/>
              <a:buNone/>
            </a:pPr>
            <a:endParaRPr/>
          </a:p>
        </p:txBody>
      </p:sp>
      <p:pic>
        <p:nvPicPr>
          <p:cNvPr id="268" name="Google Shape;268;p25"/>
          <p:cNvPicPr preferRelativeResize="0"/>
          <p:nvPr/>
        </p:nvPicPr>
        <p:blipFill rotWithShape="1">
          <a:blip r:embed="rId3">
            <a:alphaModFix/>
          </a:blip>
          <a:srcRect/>
          <a:stretch/>
        </p:blipFill>
        <p:spPr>
          <a:xfrm>
            <a:off x="1295400" y="4132633"/>
            <a:ext cx="6404043" cy="2414081"/>
          </a:xfrm>
          <a:prstGeom prst="rect">
            <a:avLst/>
          </a:prstGeom>
          <a:noFill/>
          <a:ln>
            <a:noFill/>
          </a:ln>
        </p:spPr>
      </p:pic>
      <p:sp>
        <p:nvSpPr>
          <p:cNvPr id="269" name="Google Shape;269;p25"/>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p:nvPr/>
        </p:nvSpPr>
        <p:spPr>
          <a:xfrm>
            <a:off x="5486400" y="3581400"/>
            <a:ext cx="1981200" cy="1828800"/>
          </a:xfrm>
          <a:prstGeom prst="ellipse">
            <a:avLst/>
          </a:prstGeom>
          <a:solidFill>
            <a:srgbClr val="ECEEE4"/>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75" name="Google Shape;275;p26"/>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Neural networks</a:t>
            </a:r>
            <a:endParaRPr/>
          </a:p>
        </p:txBody>
      </p:sp>
      <p:sp>
        <p:nvSpPr>
          <p:cNvPr id="276" name="Google Shape;276;p26"/>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A neural network tries to imitates the functionality of something like this</a:t>
            </a:r>
            <a:endParaRPr/>
          </a:p>
          <a:p>
            <a:pPr marL="320040" lvl="0" indent="-320040" algn="l" rtl="0">
              <a:spcBef>
                <a:spcPts val="700"/>
              </a:spcBef>
              <a:spcAft>
                <a:spcPts val="0"/>
              </a:spcAft>
              <a:buSzPts val="1740"/>
              <a:buChar char="◻"/>
            </a:pPr>
            <a:r>
              <a:rPr lang="en-US"/>
              <a:t>A neuron model for machine intelligence is</a:t>
            </a:r>
            <a:endParaRPr/>
          </a:p>
          <a:p>
            <a:pPr marL="320040" lvl="0" indent="-209550" algn="l" rtl="0">
              <a:spcBef>
                <a:spcPts val="700"/>
              </a:spcBef>
              <a:spcAft>
                <a:spcPts val="0"/>
              </a:spcAft>
              <a:buSzPts val="1740"/>
              <a:buNone/>
            </a:pPr>
            <a:endParaRPr/>
          </a:p>
        </p:txBody>
      </p:sp>
      <p:grpSp>
        <p:nvGrpSpPr>
          <p:cNvPr id="277" name="Google Shape;277;p26"/>
          <p:cNvGrpSpPr/>
          <p:nvPr/>
        </p:nvGrpSpPr>
        <p:grpSpPr>
          <a:xfrm>
            <a:off x="4572000" y="3695700"/>
            <a:ext cx="4419600" cy="1600200"/>
            <a:chOff x="1524000" y="3200400"/>
            <a:chExt cx="4419600" cy="1600200"/>
          </a:xfrm>
        </p:grpSpPr>
        <p:sp>
          <p:nvSpPr>
            <p:cNvPr id="278" name="Google Shape;278;p26"/>
            <p:cNvSpPr/>
            <p:nvPr/>
          </p:nvSpPr>
          <p:spPr>
            <a:xfrm>
              <a:off x="2743200" y="3505200"/>
              <a:ext cx="457200" cy="990600"/>
            </a:xfrm>
            <a:prstGeom prst="rect">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Σ</a:t>
              </a:r>
              <a:endParaRPr sz="1800">
                <a:solidFill>
                  <a:schemeClr val="lt1"/>
                </a:solidFill>
                <a:latin typeface="Twentieth Century"/>
                <a:ea typeface="Twentieth Century"/>
                <a:cs typeface="Twentieth Century"/>
                <a:sym typeface="Twentieth Century"/>
              </a:endParaRPr>
            </a:p>
          </p:txBody>
        </p:sp>
        <p:sp>
          <p:nvSpPr>
            <p:cNvPr id="279" name="Google Shape;279;p26"/>
            <p:cNvSpPr/>
            <p:nvPr/>
          </p:nvSpPr>
          <p:spPr>
            <a:xfrm>
              <a:off x="3657600" y="3505200"/>
              <a:ext cx="457200" cy="990600"/>
            </a:xfrm>
            <a:prstGeom prst="rect">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wentieth Century"/>
                  <a:ea typeface="Twentieth Century"/>
                  <a:cs typeface="Twentieth Century"/>
                  <a:sym typeface="Twentieth Century"/>
                </a:rPr>
                <a:t>f</a:t>
              </a:r>
              <a:endParaRPr sz="1800">
                <a:solidFill>
                  <a:schemeClr val="lt1"/>
                </a:solidFill>
                <a:latin typeface="Twentieth Century"/>
                <a:ea typeface="Twentieth Century"/>
                <a:cs typeface="Twentieth Century"/>
                <a:sym typeface="Twentieth Century"/>
              </a:endParaRPr>
            </a:p>
          </p:txBody>
        </p:sp>
        <p:cxnSp>
          <p:nvCxnSpPr>
            <p:cNvPr id="280" name="Google Shape;280;p26"/>
            <p:cNvCxnSpPr/>
            <p:nvPr/>
          </p:nvCxnSpPr>
          <p:spPr>
            <a:xfrm>
              <a:off x="1828800" y="3429000"/>
              <a:ext cx="914400" cy="228600"/>
            </a:xfrm>
            <a:prstGeom prst="straightConnector1">
              <a:avLst/>
            </a:prstGeom>
            <a:noFill/>
            <a:ln w="10000" cap="flat" cmpd="sng">
              <a:solidFill>
                <a:schemeClr val="accent1"/>
              </a:solidFill>
              <a:prstDash val="solid"/>
              <a:round/>
              <a:headEnd type="none" w="sm" len="sm"/>
              <a:tailEnd type="none" w="sm" len="sm"/>
            </a:ln>
          </p:spPr>
        </p:cxnSp>
        <p:cxnSp>
          <p:nvCxnSpPr>
            <p:cNvPr id="281" name="Google Shape;281;p26"/>
            <p:cNvCxnSpPr/>
            <p:nvPr/>
          </p:nvCxnSpPr>
          <p:spPr>
            <a:xfrm rot="10800000" flipH="1">
              <a:off x="1828800" y="4038600"/>
              <a:ext cx="914400" cy="228600"/>
            </a:xfrm>
            <a:prstGeom prst="straightConnector1">
              <a:avLst/>
            </a:prstGeom>
            <a:noFill/>
            <a:ln w="10000" cap="flat" cmpd="sng">
              <a:solidFill>
                <a:schemeClr val="accent1"/>
              </a:solidFill>
              <a:prstDash val="solid"/>
              <a:round/>
              <a:headEnd type="none" w="sm" len="sm"/>
              <a:tailEnd type="none" w="sm" len="sm"/>
            </a:ln>
          </p:spPr>
        </p:cxnSp>
        <p:cxnSp>
          <p:nvCxnSpPr>
            <p:cNvPr id="282" name="Google Shape;282;p26"/>
            <p:cNvCxnSpPr/>
            <p:nvPr/>
          </p:nvCxnSpPr>
          <p:spPr>
            <a:xfrm>
              <a:off x="1828800" y="3810000"/>
              <a:ext cx="914400" cy="76200"/>
            </a:xfrm>
            <a:prstGeom prst="straightConnector1">
              <a:avLst/>
            </a:prstGeom>
            <a:noFill/>
            <a:ln w="10000" cap="flat" cmpd="sng">
              <a:solidFill>
                <a:schemeClr val="accent1"/>
              </a:solidFill>
              <a:prstDash val="solid"/>
              <a:round/>
              <a:headEnd type="none" w="sm" len="sm"/>
              <a:tailEnd type="none" w="sm" len="sm"/>
            </a:ln>
          </p:spPr>
        </p:cxnSp>
        <p:cxnSp>
          <p:nvCxnSpPr>
            <p:cNvPr id="283" name="Google Shape;283;p26"/>
            <p:cNvCxnSpPr/>
            <p:nvPr/>
          </p:nvCxnSpPr>
          <p:spPr>
            <a:xfrm rot="10800000" flipH="1">
              <a:off x="1905000" y="4267200"/>
              <a:ext cx="838200" cy="381000"/>
            </a:xfrm>
            <a:prstGeom prst="straightConnector1">
              <a:avLst/>
            </a:prstGeom>
            <a:noFill/>
            <a:ln w="10000" cap="flat" cmpd="sng">
              <a:solidFill>
                <a:schemeClr val="accent1"/>
              </a:solidFill>
              <a:prstDash val="solid"/>
              <a:round/>
              <a:headEnd type="none" w="sm" len="sm"/>
              <a:tailEnd type="none" w="sm" len="sm"/>
            </a:ln>
          </p:spPr>
        </p:cxnSp>
        <p:cxnSp>
          <p:nvCxnSpPr>
            <p:cNvPr id="284" name="Google Shape;284;p26"/>
            <p:cNvCxnSpPr>
              <a:stCxn id="278" idx="3"/>
            </p:cNvCxnSpPr>
            <p:nvPr/>
          </p:nvCxnSpPr>
          <p:spPr>
            <a:xfrm>
              <a:off x="3200400" y="4000500"/>
              <a:ext cx="457200" cy="0"/>
            </a:xfrm>
            <a:prstGeom prst="straightConnector1">
              <a:avLst/>
            </a:prstGeom>
            <a:noFill/>
            <a:ln w="10000" cap="flat" cmpd="sng">
              <a:solidFill>
                <a:schemeClr val="accent1"/>
              </a:solidFill>
              <a:prstDash val="solid"/>
              <a:round/>
              <a:headEnd type="none" w="sm" len="sm"/>
              <a:tailEnd type="stealth" w="med" len="med"/>
            </a:ln>
          </p:spPr>
        </p:cxnSp>
        <p:cxnSp>
          <p:nvCxnSpPr>
            <p:cNvPr id="285" name="Google Shape;285;p26"/>
            <p:cNvCxnSpPr/>
            <p:nvPr/>
          </p:nvCxnSpPr>
          <p:spPr>
            <a:xfrm>
              <a:off x="4114800" y="4009416"/>
              <a:ext cx="457200" cy="0"/>
            </a:xfrm>
            <a:prstGeom prst="straightConnector1">
              <a:avLst/>
            </a:prstGeom>
            <a:noFill/>
            <a:ln w="10000" cap="flat" cmpd="sng">
              <a:solidFill>
                <a:schemeClr val="accent1"/>
              </a:solidFill>
              <a:prstDash val="solid"/>
              <a:round/>
              <a:headEnd type="none" w="sm" len="sm"/>
              <a:tailEnd type="stealth" w="med" len="med"/>
            </a:ln>
          </p:spPr>
        </p:cxnSp>
        <p:sp>
          <p:nvSpPr>
            <p:cNvPr id="286" name="Google Shape;286;p26"/>
            <p:cNvSpPr txBox="1"/>
            <p:nvPr/>
          </p:nvSpPr>
          <p:spPr>
            <a:xfrm>
              <a:off x="1524000" y="32004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x</a:t>
              </a:r>
              <a:r>
                <a:rPr lang="en-US" sz="1800" baseline="-25000">
                  <a:solidFill>
                    <a:schemeClr val="dk1"/>
                  </a:solidFill>
                  <a:latin typeface="Twentieth Century"/>
                  <a:ea typeface="Twentieth Century"/>
                  <a:cs typeface="Twentieth Century"/>
                  <a:sym typeface="Twentieth Century"/>
                </a:rPr>
                <a:t>1</a:t>
              </a:r>
              <a:endParaRPr sz="1800" baseline="-25000">
                <a:solidFill>
                  <a:schemeClr val="dk1"/>
                </a:solidFill>
                <a:latin typeface="Twentieth Century"/>
                <a:ea typeface="Twentieth Century"/>
                <a:cs typeface="Twentieth Century"/>
                <a:sym typeface="Twentieth Century"/>
              </a:endParaRPr>
            </a:p>
          </p:txBody>
        </p:sp>
        <p:sp>
          <p:nvSpPr>
            <p:cNvPr id="287" name="Google Shape;287;p26"/>
            <p:cNvSpPr txBox="1"/>
            <p:nvPr/>
          </p:nvSpPr>
          <p:spPr>
            <a:xfrm>
              <a:off x="1524000" y="35168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x</a:t>
              </a:r>
              <a:r>
                <a:rPr lang="en-US" sz="1800" baseline="-25000">
                  <a:solidFill>
                    <a:schemeClr val="dk1"/>
                  </a:solidFill>
                  <a:latin typeface="Twentieth Century"/>
                  <a:ea typeface="Twentieth Century"/>
                  <a:cs typeface="Twentieth Century"/>
                  <a:sym typeface="Twentieth Century"/>
                </a:rPr>
                <a:t>2</a:t>
              </a:r>
              <a:endParaRPr sz="1800" baseline="-25000">
                <a:solidFill>
                  <a:schemeClr val="dk1"/>
                </a:solidFill>
                <a:latin typeface="Twentieth Century"/>
                <a:ea typeface="Twentieth Century"/>
                <a:cs typeface="Twentieth Century"/>
                <a:sym typeface="Twentieth Century"/>
              </a:endParaRPr>
            </a:p>
          </p:txBody>
        </p:sp>
        <p:sp>
          <p:nvSpPr>
            <p:cNvPr id="288" name="Google Shape;288;p26"/>
            <p:cNvSpPr txBox="1"/>
            <p:nvPr/>
          </p:nvSpPr>
          <p:spPr>
            <a:xfrm>
              <a:off x="1524000" y="39740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x</a:t>
              </a:r>
              <a:r>
                <a:rPr lang="en-US" sz="1800" baseline="-25000">
                  <a:solidFill>
                    <a:schemeClr val="dk1"/>
                  </a:solidFill>
                  <a:latin typeface="Twentieth Century"/>
                  <a:ea typeface="Twentieth Century"/>
                  <a:cs typeface="Twentieth Century"/>
                  <a:sym typeface="Twentieth Century"/>
                </a:rPr>
                <a:t>3</a:t>
              </a:r>
              <a:endParaRPr/>
            </a:p>
          </p:txBody>
        </p:sp>
        <p:sp>
          <p:nvSpPr>
            <p:cNvPr id="289" name="Google Shape;289;p26"/>
            <p:cNvSpPr txBox="1"/>
            <p:nvPr/>
          </p:nvSpPr>
          <p:spPr>
            <a:xfrm>
              <a:off x="1524000" y="44312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x</a:t>
              </a:r>
              <a:r>
                <a:rPr lang="en-US" sz="1800" baseline="-25000">
                  <a:solidFill>
                    <a:schemeClr val="dk1"/>
                  </a:solidFill>
                  <a:latin typeface="Twentieth Century"/>
                  <a:ea typeface="Twentieth Century"/>
                  <a:cs typeface="Twentieth Century"/>
                  <a:sym typeface="Twentieth Century"/>
                </a:rPr>
                <a:t>n</a:t>
              </a:r>
              <a:endParaRPr sz="1800" baseline="-25000">
                <a:solidFill>
                  <a:schemeClr val="dk1"/>
                </a:solidFill>
                <a:latin typeface="Twentieth Century"/>
                <a:ea typeface="Twentieth Century"/>
                <a:cs typeface="Twentieth Century"/>
                <a:sym typeface="Twentieth Century"/>
              </a:endParaRPr>
            </a:p>
          </p:txBody>
        </p:sp>
        <p:sp>
          <p:nvSpPr>
            <p:cNvPr id="290" name="Google Shape;290;p26"/>
            <p:cNvSpPr txBox="1"/>
            <p:nvPr/>
          </p:nvSpPr>
          <p:spPr>
            <a:xfrm>
              <a:off x="1981200" y="32120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w</a:t>
              </a:r>
              <a:r>
                <a:rPr lang="en-US" sz="1800" baseline="-25000">
                  <a:solidFill>
                    <a:srgbClr val="C00000"/>
                  </a:solidFill>
                  <a:latin typeface="Twentieth Century"/>
                  <a:ea typeface="Twentieth Century"/>
                  <a:cs typeface="Twentieth Century"/>
                  <a:sym typeface="Twentieth Century"/>
                </a:rPr>
                <a:t>1</a:t>
              </a:r>
              <a:endParaRPr sz="1800" baseline="-25000">
                <a:solidFill>
                  <a:srgbClr val="C00000"/>
                </a:solidFill>
                <a:latin typeface="Twentieth Century"/>
                <a:ea typeface="Twentieth Century"/>
                <a:cs typeface="Twentieth Century"/>
                <a:sym typeface="Twentieth Century"/>
              </a:endParaRPr>
            </a:p>
          </p:txBody>
        </p:sp>
        <p:sp>
          <p:nvSpPr>
            <p:cNvPr id="291" name="Google Shape;291;p26"/>
            <p:cNvSpPr txBox="1"/>
            <p:nvPr/>
          </p:nvSpPr>
          <p:spPr>
            <a:xfrm>
              <a:off x="1981200" y="35168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w</a:t>
              </a:r>
              <a:r>
                <a:rPr lang="en-US" sz="1800" baseline="-25000">
                  <a:solidFill>
                    <a:srgbClr val="C00000"/>
                  </a:solidFill>
                  <a:latin typeface="Twentieth Century"/>
                  <a:ea typeface="Twentieth Century"/>
                  <a:cs typeface="Twentieth Century"/>
                  <a:sym typeface="Twentieth Century"/>
                </a:rPr>
                <a:t>2</a:t>
              </a:r>
              <a:endParaRPr/>
            </a:p>
          </p:txBody>
        </p:sp>
        <p:sp>
          <p:nvSpPr>
            <p:cNvPr id="292" name="Google Shape;292;p26"/>
            <p:cNvSpPr txBox="1"/>
            <p:nvPr/>
          </p:nvSpPr>
          <p:spPr>
            <a:xfrm>
              <a:off x="1981200" y="38216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w</a:t>
              </a:r>
              <a:r>
                <a:rPr lang="en-US" sz="1800" baseline="-25000">
                  <a:solidFill>
                    <a:srgbClr val="C00000"/>
                  </a:solidFill>
                  <a:latin typeface="Twentieth Century"/>
                  <a:ea typeface="Twentieth Century"/>
                  <a:cs typeface="Twentieth Century"/>
                  <a:sym typeface="Twentieth Century"/>
                </a:rPr>
                <a:t>3</a:t>
              </a:r>
              <a:endParaRPr/>
            </a:p>
          </p:txBody>
        </p:sp>
        <p:sp>
          <p:nvSpPr>
            <p:cNvPr id="293" name="Google Shape;293;p26"/>
            <p:cNvSpPr txBox="1"/>
            <p:nvPr/>
          </p:nvSpPr>
          <p:spPr>
            <a:xfrm>
              <a:off x="1981200" y="42026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w</a:t>
              </a:r>
              <a:r>
                <a:rPr lang="en-US" sz="1800" baseline="-25000">
                  <a:solidFill>
                    <a:srgbClr val="C00000"/>
                  </a:solidFill>
                  <a:latin typeface="Twentieth Century"/>
                  <a:ea typeface="Twentieth Century"/>
                  <a:cs typeface="Twentieth Century"/>
                  <a:sym typeface="Twentieth Century"/>
                </a:rPr>
                <a:t>n</a:t>
              </a:r>
              <a:endParaRPr sz="1800" baseline="-25000">
                <a:solidFill>
                  <a:srgbClr val="C00000"/>
                </a:solidFill>
                <a:latin typeface="Twentieth Century"/>
                <a:ea typeface="Twentieth Century"/>
                <a:cs typeface="Twentieth Century"/>
                <a:sym typeface="Twentieth Century"/>
              </a:endParaRPr>
            </a:p>
          </p:txBody>
        </p:sp>
        <p:sp>
          <p:nvSpPr>
            <p:cNvPr id="294" name="Google Shape;294;p26"/>
            <p:cNvSpPr txBox="1"/>
            <p:nvPr/>
          </p:nvSpPr>
          <p:spPr>
            <a:xfrm>
              <a:off x="4572000" y="3810000"/>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Y(output)</a:t>
              </a:r>
              <a:endParaRPr sz="1800">
                <a:solidFill>
                  <a:schemeClr val="dk1"/>
                </a:solidFill>
                <a:latin typeface="Twentieth Century"/>
                <a:ea typeface="Twentieth Century"/>
                <a:cs typeface="Twentieth Century"/>
                <a:sym typeface="Twentieth Century"/>
              </a:endParaRPr>
            </a:p>
          </p:txBody>
        </p:sp>
      </p:grpSp>
      <p:sp>
        <p:nvSpPr>
          <p:cNvPr id="295" name="Google Shape;295;p26"/>
          <p:cNvSpPr/>
          <p:nvPr/>
        </p:nvSpPr>
        <p:spPr>
          <a:xfrm>
            <a:off x="1447800" y="4001312"/>
            <a:ext cx="914400" cy="990600"/>
          </a:xfrm>
          <a:prstGeom prst="rect">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Cell body</a:t>
            </a:r>
            <a:endParaRPr sz="1800">
              <a:solidFill>
                <a:schemeClr val="lt1"/>
              </a:solidFill>
              <a:latin typeface="Twentieth Century"/>
              <a:ea typeface="Twentieth Century"/>
              <a:cs typeface="Twentieth Century"/>
              <a:sym typeface="Twentieth Century"/>
            </a:endParaRPr>
          </a:p>
        </p:txBody>
      </p:sp>
      <p:cxnSp>
        <p:nvCxnSpPr>
          <p:cNvPr id="296" name="Google Shape;296;p26"/>
          <p:cNvCxnSpPr/>
          <p:nvPr/>
        </p:nvCxnSpPr>
        <p:spPr>
          <a:xfrm>
            <a:off x="533400" y="3925112"/>
            <a:ext cx="914400" cy="228600"/>
          </a:xfrm>
          <a:prstGeom prst="straightConnector1">
            <a:avLst/>
          </a:prstGeom>
          <a:noFill/>
          <a:ln w="10000" cap="flat" cmpd="sng">
            <a:solidFill>
              <a:schemeClr val="accent1"/>
            </a:solidFill>
            <a:prstDash val="solid"/>
            <a:round/>
            <a:headEnd type="none" w="sm" len="sm"/>
            <a:tailEnd type="none" w="sm" len="sm"/>
          </a:ln>
        </p:spPr>
      </p:cxnSp>
      <p:cxnSp>
        <p:nvCxnSpPr>
          <p:cNvPr id="297" name="Google Shape;297;p26"/>
          <p:cNvCxnSpPr/>
          <p:nvPr/>
        </p:nvCxnSpPr>
        <p:spPr>
          <a:xfrm rot="10800000" flipH="1">
            <a:off x="533400" y="4534712"/>
            <a:ext cx="914400" cy="228600"/>
          </a:xfrm>
          <a:prstGeom prst="straightConnector1">
            <a:avLst/>
          </a:prstGeom>
          <a:noFill/>
          <a:ln w="10000" cap="flat" cmpd="sng">
            <a:solidFill>
              <a:schemeClr val="accent1"/>
            </a:solidFill>
            <a:prstDash val="solid"/>
            <a:round/>
            <a:headEnd type="none" w="sm" len="sm"/>
            <a:tailEnd type="none" w="sm" len="sm"/>
          </a:ln>
        </p:spPr>
      </p:cxnSp>
      <p:cxnSp>
        <p:nvCxnSpPr>
          <p:cNvPr id="298" name="Google Shape;298;p26"/>
          <p:cNvCxnSpPr/>
          <p:nvPr/>
        </p:nvCxnSpPr>
        <p:spPr>
          <a:xfrm>
            <a:off x="533400" y="4306112"/>
            <a:ext cx="914400" cy="76200"/>
          </a:xfrm>
          <a:prstGeom prst="straightConnector1">
            <a:avLst/>
          </a:prstGeom>
          <a:noFill/>
          <a:ln w="10000" cap="flat" cmpd="sng">
            <a:solidFill>
              <a:schemeClr val="accent1"/>
            </a:solidFill>
            <a:prstDash val="solid"/>
            <a:round/>
            <a:headEnd type="none" w="sm" len="sm"/>
            <a:tailEnd type="none" w="sm" len="sm"/>
          </a:ln>
        </p:spPr>
      </p:cxnSp>
      <p:cxnSp>
        <p:nvCxnSpPr>
          <p:cNvPr id="299" name="Google Shape;299;p26"/>
          <p:cNvCxnSpPr/>
          <p:nvPr/>
        </p:nvCxnSpPr>
        <p:spPr>
          <a:xfrm rot="10800000" flipH="1">
            <a:off x="609600" y="4763312"/>
            <a:ext cx="838200" cy="381000"/>
          </a:xfrm>
          <a:prstGeom prst="straightConnector1">
            <a:avLst/>
          </a:prstGeom>
          <a:noFill/>
          <a:ln w="10000" cap="flat" cmpd="sng">
            <a:solidFill>
              <a:schemeClr val="accent1"/>
            </a:solidFill>
            <a:prstDash val="solid"/>
            <a:round/>
            <a:headEnd type="none" w="sm" len="sm"/>
            <a:tailEnd type="none" w="sm" len="sm"/>
          </a:ln>
        </p:spPr>
      </p:cxnSp>
      <p:cxnSp>
        <p:nvCxnSpPr>
          <p:cNvPr id="300" name="Google Shape;300;p26"/>
          <p:cNvCxnSpPr/>
          <p:nvPr/>
        </p:nvCxnSpPr>
        <p:spPr>
          <a:xfrm rot="10800000" flipH="1">
            <a:off x="2362200" y="4504716"/>
            <a:ext cx="838200" cy="812"/>
          </a:xfrm>
          <a:prstGeom prst="straightConnector1">
            <a:avLst/>
          </a:prstGeom>
          <a:noFill/>
          <a:ln w="10000" cap="flat" cmpd="sng">
            <a:solidFill>
              <a:schemeClr val="accent1"/>
            </a:solidFill>
            <a:prstDash val="solid"/>
            <a:round/>
            <a:headEnd type="none" w="sm" len="sm"/>
            <a:tailEnd type="stealth" w="med" len="med"/>
          </a:ln>
        </p:spPr>
      </p:cxnSp>
      <p:sp>
        <p:nvSpPr>
          <p:cNvPr id="301" name="Google Shape;301;p26"/>
          <p:cNvSpPr txBox="1"/>
          <p:nvPr/>
        </p:nvSpPr>
        <p:spPr>
          <a:xfrm>
            <a:off x="2438400" y="4050268"/>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Axon</a:t>
            </a:r>
            <a:endParaRPr sz="1800">
              <a:solidFill>
                <a:schemeClr val="dk1"/>
              </a:solidFill>
              <a:latin typeface="Twentieth Century"/>
              <a:ea typeface="Twentieth Century"/>
              <a:cs typeface="Twentieth Century"/>
              <a:sym typeface="Twentieth Century"/>
            </a:endParaRPr>
          </a:p>
        </p:txBody>
      </p:sp>
      <p:sp>
        <p:nvSpPr>
          <p:cNvPr id="302" name="Google Shape;302;p26"/>
          <p:cNvSpPr txBox="1"/>
          <p:nvPr/>
        </p:nvSpPr>
        <p:spPr>
          <a:xfrm>
            <a:off x="381000" y="3505200"/>
            <a:ext cx="1143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Dendrites</a:t>
            </a:r>
            <a:endParaRPr sz="1800">
              <a:solidFill>
                <a:schemeClr val="dk1"/>
              </a:solidFill>
              <a:latin typeface="Twentieth Century"/>
              <a:ea typeface="Twentieth Century"/>
              <a:cs typeface="Twentieth Century"/>
              <a:sym typeface="Twentieth Century"/>
            </a:endParaRPr>
          </a:p>
        </p:txBody>
      </p:sp>
      <p:cxnSp>
        <p:nvCxnSpPr>
          <p:cNvPr id="303" name="Google Shape;303;p26"/>
          <p:cNvCxnSpPr/>
          <p:nvPr/>
        </p:nvCxnSpPr>
        <p:spPr>
          <a:xfrm>
            <a:off x="952500" y="3810000"/>
            <a:ext cx="0" cy="240268"/>
          </a:xfrm>
          <a:prstGeom prst="straightConnector1">
            <a:avLst/>
          </a:prstGeom>
          <a:noFill/>
          <a:ln w="10000" cap="flat" cmpd="sng">
            <a:solidFill>
              <a:schemeClr val="accent1"/>
            </a:solidFill>
            <a:prstDash val="solid"/>
            <a:round/>
            <a:headEnd type="none" w="sm" len="sm"/>
            <a:tailEnd type="stealth" w="med" len="med"/>
          </a:ln>
        </p:spPr>
      </p:cxnSp>
      <p:sp>
        <p:nvSpPr>
          <p:cNvPr id="304" name="Google Shape;304;p26"/>
          <p:cNvSpPr txBox="1"/>
          <p:nvPr/>
        </p:nvSpPr>
        <p:spPr>
          <a:xfrm>
            <a:off x="5257800" y="5715000"/>
            <a:ext cx="1143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A node</a:t>
            </a:r>
            <a:endParaRPr sz="1800">
              <a:solidFill>
                <a:schemeClr val="dk1"/>
              </a:solidFill>
              <a:latin typeface="Twentieth Century"/>
              <a:ea typeface="Twentieth Century"/>
              <a:cs typeface="Twentieth Century"/>
              <a:sym typeface="Twentieth Century"/>
            </a:endParaRPr>
          </a:p>
        </p:txBody>
      </p:sp>
      <p:cxnSp>
        <p:nvCxnSpPr>
          <p:cNvPr id="305" name="Google Shape;305;p26"/>
          <p:cNvCxnSpPr/>
          <p:nvPr/>
        </p:nvCxnSpPr>
        <p:spPr>
          <a:xfrm rot="10800000" flipH="1">
            <a:off x="5791200" y="5295900"/>
            <a:ext cx="228600" cy="451366"/>
          </a:xfrm>
          <a:prstGeom prst="straightConnector1">
            <a:avLst/>
          </a:prstGeom>
          <a:noFill/>
          <a:ln w="10000" cap="flat" cmpd="sng">
            <a:solidFill>
              <a:schemeClr val="dk1"/>
            </a:solidFill>
            <a:prstDash val="solid"/>
            <a:round/>
            <a:headEnd type="none" w="sm" len="sm"/>
            <a:tailEnd type="stealth" w="med" len="med"/>
          </a:ln>
        </p:spPr>
      </p:cxnSp>
      <p:sp>
        <p:nvSpPr>
          <p:cNvPr id="306" name="Google Shape;306;p26"/>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7"/>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Neural networks</a:t>
            </a:r>
            <a:endParaRPr/>
          </a:p>
        </p:txBody>
      </p:sp>
      <p:sp>
        <p:nvSpPr>
          <p:cNvPr id="312" name="Google Shape;312;p27"/>
          <p:cNvSpPr txBox="1">
            <a:spLocks noGrp="1"/>
          </p:cNvSpPr>
          <p:nvPr>
            <p:ph type="body" idx="1"/>
          </p:nvPr>
        </p:nvSpPr>
        <p:spPr>
          <a:xfrm>
            <a:off x="612648" y="1600200"/>
            <a:ext cx="8153400" cy="4495800"/>
          </a:xfrm>
          <a:prstGeom prst="rect">
            <a:avLst/>
          </a:prstGeom>
          <a:blipFill rotWithShape="1">
            <a:blip r:embed="rId3">
              <a:alphaModFix/>
            </a:blip>
            <a:stretch>
              <a:fillRect l="-447" t="-1356" b="-405"/>
            </a:stretch>
          </a:blip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 </a:t>
            </a:r>
            <a:endParaRPr/>
          </a:p>
        </p:txBody>
      </p:sp>
      <p:sp>
        <p:nvSpPr>
          <p:cNvPr id="313" name="Google Shape;313;p27"/>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8"/>
          <p:cNvSpPr/>
          <p:nvPr/>
        </p:nvSpPr>
        <p:spPr>
          <a:xfrm>
            <a:off x="2819400" y="3581400"/>
            <a:ext cx="1981200" cy="1828800"/>
          </a:xfrm>
          <a:prstGeom prst="ellipse">
            <a:avLst/>
          </a:prstGeom>
          <a:solidFill>
            <a:srgbClr val="ECEEE4"/>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19" name="Google Shape;319;p28"/>
          <p:cNvSpPr txBox="1"/>
          <p:nvPr/>
        </p:nvSpPr>
        <p:spPr>
          <a:xfrm>
            <a:off x="2590800" y="5715000"/>
            <a:ext cx="1143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A node</a:t>
            </a:r>
            <a:endParaRPr sz="1800">
              <a:solidFill>
                <a:schemeClr val="dk1"/>
              </a:solidFill>
              <a:latin typeface="Twentieth Century"/>
              <a:ea typeface="Twentieth Century"/>
              <a:cs typeface="Twentieth Century"/>
              <a:sym typeface="Twentieth Century"/>
            </a:endParaRPr>
          </a:p>
        </p:txBody>
      </p:sp>
      <p:cxnSp>
        <p:nvCxnSpPr>
          <p:cNvPr id="320" name="Google Shape;320;p28"/>
          <p:cNvCxnSpPr/>
          <p:nvPr/>
        </p:nvCxnSpPr>
        <p:spPr>
          <a:xfrm rot="10800000" flipH="1">
            <a:off x="3124200" y="5295900"/>
            <a:ext cx="228600" cy="451366"/>
          </a:xfrm>
          <a:prstGeom prst="straightConnector1">
            <a:avLst/>
          </a:prstGeom>
          <a:noFill/>
          <a:ln w="10000" cap="flat" cmpd="sng">
            <a:solidFill>
              <a:schemeClr val="dk1"/>
            </a:solidFill>
            <a:prstDash val="solid"/>
            <a:round/>
            <a:headEnd type="none" w="sm" len="sm"/>
            <a:tailEnd type="stealth" w="med" len="med"/>
          </a:ln>
        </p:spPr>
      </p:cxnSp>
      <p:sp>
        <p:nvSpPr>
          <p:cNvPr id="321" name="Google Shape;321;p28"/>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Neural networks</a:t>
            </a:r>
            <a:endParaRPr/>
          </a:p>
        </p:txBody>
      </p:sp>
      <p:sp>
        <p:nvSpPr>
          <p:cNvPr id="322" name="Google Shape;322;p28"/>
          <p:cNvSpPr txBox="1">
            <a:spLocks noGrp="1"/>
          </p:cNvSpPr>
          <p:nvPr>
            <p:ph type="body" idx="1"/>
          </p:nvPr>
        </p:nvSpPr>
        <p:spPr>
          <a:xfrm>
            <a:off x="612648" y="1600200"/>
            <a:ext cx="8455152" cy="4495800"/>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 </a:t>
            </a:r>
            <a:endParaRPr/>
          </a:p>
        </p:txBody>
      </p:sp>
      <p:grpSp>
        <p:nvGrpSpPr>
          <p:cNvPr id="323" name="Google Shape;323;p28"/>
          <p:cNvGrpSpPr/>
          <p:nvPr/>
        </p:nvGrpSpPr>
        <p:grpSpPr>
          <a:xfrm>
            <a:off x="1905000" y="3733800"/>
            <a:ext cx="4419600" cy="1600200"/>
            <a:chOff x="2133600" y="3200400"/>
            <a:chExt cx="4419600" cy="1600200"/>
          </a:xfrm>
        </p:grpSpPr>
        <p:sp>
          <p:nvSpPr>
            <p:cNvPr id="324" name="Google Shape;324;p28"/>
            <p:cNvSpPr/>
            <p:nvPr/>
          </p:nvSpPr>
          <p:spPr>
            <a:xfrm>
              <a:off x="3352800" y="3505200"/>
              <a:ext cx="457200" cy="990600"/>
            </a:xfrm>
            <a:prstGeom prst="rect">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Σ</a:t>
              </a:r>
              <a:endParaRPr sz="1800">
                <a:solidFill>
                  <a:schemeClr val="lt1"/>
                </a:solidFill>
                <a:latin typeface="Twentieth Century"/>
                <a:ea typeface="Twentieth Century"/>
                <a:cs typeface="Twentieth Century"/>
                <a:sym typeface="Twentieth Century"/>
              </a:endParaRPr>
            </a:p>
          </p:txBody>
        </p:sp>
        <p:sp>
          <p:nvSpPr>
            <p:cNvPr id="325" name="Google Shape;325;p28"/>
            <p:cNvSpPr/>
            <p:nvPr/>
          </p:nvSpPr>
          <p:spPr>
            <a:xfrm>
              <a:off x="4267200" y="3505200"/>
              <a:ext cx="457200" cy="990600"/>
            </a:xfrm>
            <a:prstGeom prst="rect">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wentieth Century"/>
                  <a:ea typeface="Twentieth Century"/>
                  <a:cs typeface="Twentieth Century"/>
                  <a:sym typeface="Twentieth Century"/>
                </a:rPr>
                <a:t>f</a:t>
              </a:r>
              <a:endParaRPr sz="1800">
                <a:solidFill>
                  <a:schemeClr val="lt1"/>
                </a:solidFill>
                <a:latin typeface="Twentieth Century"/>
                <a:ea typeface="Twentieth Century"/>
                <a:cs typeface="Twentieth Century"/>
                <a:sym typeface="Twentieth Century"/>
              </a:endParaRPr>
            </a:p>
          </p:txBody>
        </p:sp>
        <p:cxnSp>
          <p:nvCxnSpPr>
            <p:cNvPr id="326" name="Google Shape;326;p28"/>
            <p:cNvCxnSpPr/>
            <p:nvPr/>
          </p:nvCxnSpPr>
          <p:spPr>
            <a:xfrm>
              <a:off x="2438400" y="3429000"/>
              <a:ext cx="914400" cy="228600"/>
            </a:xfrm>
            <a:prstGeom prst="straightConnector1">
              <a:avLst/>
            </a:prstGeom>
            <a:noFill/>
            <a:ln w="10000" cap="flat" cmpd="sng">
              <a:solidFill>
                <a:schemeClr val="accent1"/>
              </a:solidFill>
              <a:prstDash val="solid"/>
              <a:round/>
              <a:headEnd type="none" w="sm" len="sm"/>
              <a:tailEnd type="none" w="sm" len="sm"/>
            </a:ln>
          </p:spPr>
        </p:cxnSp>
        <p:cxnSp>
          <p:nvCxnSpPr>
            <p:cNvPr id="327" name="Google Shape;327;p28"/>
            <p:cNvCxnSpPr/>
            <p:nvPr/>
          </p:nvCxnSpPr>
          <p:spPr>
            <a:xfrm rot="10800000" flipH="1">
              <a:off x="2438400" y="4038600"/>
              <a:ext cx="914400" cy="228600"/>
            </a:xfrm>
            <a:prstGeom prst="straightConnector1">
              <a:avLst/>
            </a:prstGeom>
            <a:noFill/>
            <a:ln w="10000" cap="flat" cmpd="sng">
              <a:solidFill>
                <a:schemeClr val="accent1"/>
              </a:solidFill>
              <a:prstDash val="solid"/>
              <a:round/>
              <a:headEnd type="none" w="sm" len="sm"/>
              <a:tailEnd type="none" w="sm" len="sm"/>
            </a:ln>
          </p:spPr>
        </p:cxnSp>
        <p:cxnSp>
          <p:nvCxnSpPr>
            <p:cNvPr id="328" name="Google Shape;328;p28"/>
            <p:cNvCxnSpPr/>
            <p:nvPr/>
          </p:nvCxnSpPr>
          <p:spPr>
            <a:xfrm>
              <a:off x="2438400" y="3810000"/>
              <a:ext cx="914400" cy="76200"/>
            </a:xfrm>
            <a:prstGeom prst="straightConnector1">
              <a:avLst/>
            </a:prstGeom>
            <a:noFill/>
            <a:ln w="10000" cap="flat" cmpd="sng">
              <a:solidFill>
                <a:schemeClr val="accent1"/>
              </a:solidFill>
              <a:prstDash val="solid"/>
              <a:round/>
              <a:headEnd type="none" w="sm" len="sm"/>
              <a:tailEnd type="none" w="sm" len="sm"/>
            </a:ln>
          </p:spPr>
        </p:cxnSp>
        <p:cxnSp>
          <p:nvCxnSpPr>
            <p:cNvPr id="329" name="Google Shape;329;p28"/>
            <p:cNvCxnSpPr/>
            <p:nvPr/>
          </p:nvCxnSpPr>
          <p:spPr>
            <a:xfrm rot="10800000" flipH="1">
              <a:off x="2514600" y="4267200"/>
              <a:ext cx="838200" cy="381000"/>
            </a:xfrm>
            <a:prstGeom prst="straightConnector1">
              <a:avLst/>
            </a:prstGeom>
            <a:noFill/>
            <a:ln w="10000" cap="flat" cmpd="sng">
              <a:solidFill>
                <a:schemeClr val="accent1"/>
              </a:solidFill>
              <a:prstDash val="solid"/>
              <a:round/>
              <a:headEnd type="none" w="sm" len="sm"/>
              <a:tailEnd type="none" w="sm" len="sm"/>
            </a:ln>
          </p:spPr>
        </p:cxnSp>
        <p:cxnSp>
          <p:nvCxnSpPr>
            <p:cNvPr id="330" name="Google Shape;330;p28"/>
            <p:cNvCxnSpPr>
              <a:stCxn id="324" idx="3"/>
            </p:cNvCxnSpPr>
            <p:nvPr/>
          </p:nvCxnSpPr>
          <p:spPr>
            <a:xfrm>
              <a:off x="3810000" y="4000500"/>
              <a:ext cx="457200" cy="0"/>
            </a:xfrm>
            <a:prstGeom prst="straightConnector1">
              <a:avLst/>
            </a:prstGeom>
            <a:noFill/>
            <a:ln w="10000" cap="flat" cmpd="sng">
              <a:solidFill>
                <a:schemeClr val="accent1"/>
              </a:solidFill>
              <a:prstDash val="solid"/>
              <a:round/>
              <a:headEnd type="none" w="sm" len="sm"/>
              <a:tailEnd type="stealth" w="med" len="med"/>
            </a:ln>
          </p:spPr>
        </p:cxnSp>
        <p:cxnSp>
          <p:nvCxnSpPr>
            <p:cNvPr id="331" name="Google Shape;331;p28"/>
            <p:cNvCxnSpPr/>
            <p:nvPr/>
          </p:nvCxnSpPr>
          <p:spPr>
            <a:xfrm>
              <a:off x="4724400" y="4009416"/>
              <a:ext cx="762000" cy="0"/>
            </a:xfrm>
            <a:prstGeom prst="straightConnector1">
              <a:avLst/>
            </a:prstGeom>
            <a:noFill/>
            <a:ln w="10000" cap="flat" cmpd="sng">
              <a:solidFill>
                <a:schemeClr val="accent1"/>
              </a:solidFill>
              <a:prstDash val="solid"/>
              <a:round/>
              <a:headEnd type="none" w="sm" len="sm"/>
              <a:tailEnd type="stealth" w="med" len="med"/>
            </a:ln>
          </p:spPr>
        </p:cxnSp>
        <p:sp>
          <p:nvSpPr>
            <p:cNvPr id="332" name="Google Shape;332;p28"/>
            <p:cNvSpPr txBox="1"/>
            <p:nvPr/>
          </p:nvSpPr>
          <p:spPr>
            <a:xfrm>
              <a:off x="2133600" y="32004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x</a:t>
              </a:r>
              <a:r>
                <a:rPr lang="en-US" sz="1800" baseline="-25000">
                  <a:solidFill>
                    <a:schemeClr val="dk1"/>
                  </a:solidFill>
                  <a:latin typeface="Twentieth Century"/>
                  <a:ea typeface="Twentieth Century"/>
                  <a:cs typeface="Twentieth Century"/>
                  <a:sym typeface="Twentieth Century"/>
                </a:rPr>
                <a:t>1</a:t>
              </a:r>
              <a:endParaRPr sz="1800" baseline="-25000">
                <a:solidFill>
                  <a:schemeClr val="dk1"/>
                </a:solidFill>
                <a:latin typeface="Twentieth Century"/>
                <a:ea typeface="Twentieth Century"/>
                <a:cs typeface="Twentieth Century"/>
                <a:sym typeface="Twentieth Century"/>
              </a:endParaRPr>
            </a:p>
          </p:txBody>
        </p:sp>
        <p:sp>
          <p:nvSpPr>
            <p:cNvPr id="333" name="Google Shape;333;p28"/>
            <p:cNvSpPr txBox="1"/>
            <p:nvPr/>
          </p:nvSpPr>
          <p:spPr>
            <a:xfrm>
              <a:off x="2133600" y="35168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x</a:t>
              </a:r>
              <a:r>
                <a:rPr lang="en-US" sz="1800" baseline="-25000">
                  <a:solidFill>
                    <a:schemeClr val="dk1"/>
                  </a:solidFill>
                  <a:latin typeface="Twentieth Century"/>
                  <a:ea typeface="Twentieth Century"/>
                  <a:cs typeface="Twentieth Century"/>
                  <a:sym typeface="Twentieth Century"/>
                </a:rPr>
                <a:t>2</a:t>
              </a:r>
              <a:endParaRPr sz="1800" baseline="-25000">
                <a:solidFill>
                  <a:schemeClr val="dk1"/>
                </a:solidFill>
                <a:latin typeface="Twentieth Century"/>
                <a:ea typeface="Twentieth Century"/>
                <a:cs typeface="Twentieth Century"/>
                <a:sym typeface="Twentieth Century"/>
              </a:endParaRPr>
            </a:p>
          </p:txBody>
        </p:sp>
        <p:sp>
          <p:nvSpPr>
            <p:cNvPr id="334" name="Google Shape;334;p28"/>
            <p:cNvSpPr txBox="1"/>
            <p:nvPr/>
          </p:nvSpPr>
          <p:spPr>
            <a:xfrm>
              <a:off x="2133600" y="39740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x</a:t>
              </a:r>
              <a:r>
                <a:rPr lang="en-US" sz="1800" baseline="-25000">
                  <a:solidFill>
                    <a:schemeClr val="dk1"/>
                  </a:solidFill>
                  <a:latin typeface="Twentieth Century"/>
                  <a:ea typeface="Twentieth Century"/>
                  <a:cs typeface="Twentieth Century"/>
                  <a:sym typeface="Twentieth Century"/>
                </a:rPr>
                <a:t>d</a:t>
              </a:r>
              <a:endParaRPr sz="1800" baseline="-25000">
                <a:solidFill>
                  <a:schemeClr val="dk1"/>
                </a:solidFill>
                <a:latin typeface="Twentieth Century"/>
                <a:ea typeface="Twentieth Century"/>
                <a:cs typeface="Twentieth Century"/>
                <a:sym typeface="Twentieth Century"/>
              </a:endParaRPr>
            </a:p>
          </p:txBody>
        </p:sp>
        <p:sp>
          <p:nvSpPr>
            <p:cNvPr id="335" name="Google Shape;335;p28"/>
            <p:cNvSpPr txBox="1"/>
            <p:nvPr/>
          </p:nvSpPr>
          <p:spPr>
            <a:xfrm>
              <a:off x="2133600" y="44312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1</a:t>
              </a:r>
              <a:endParaRPr sz="1800" baseline="-25000">
                <a:solidFill>
                  <a:schemeClr val="dk1"/>
                </a:solidFill>
                <a:latin typeface="Twentieth Century"/>
                <a:ea typeface="Twentieth Century"/>
                <a:cs typeface="Twentieth Century"/>
                <a:sym typeface="Twentieth Century"/>
              </a:endParaRPr>
            </a:p>
          </p:txBody>
        </p:sp>
        <p:sp>
          <p:nvSpPr>
            <p:cNvPr id="336" name="Google Shape;336;p28"/>
            <p:cNvSpPr txBox="1"/>
            <p:nvPr/>
          </p:nvSpPr>
          <p:spPr>
            <a:xfrm>
              <a:off x="2590800" y="32120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w</a:t>
              </a:r>
              <a:r>
                <a:rPr lang="en-US" sz="1800" baseline="-25000">
                  <a:solidFill>
                    <a:srgbClr val="C00000"/>
                  </a:solidFill>
                  <a:latin typeface="Twentieth Century"/>
                  <a:ea typeface="Twentieth Century"/>
                  <a:cs typeface="Twentieth Century"/>
                  <a:sym typeface="Twentieth Century"/>
                </a:rPr>
                <a:t>1</a:t>
              </a:r>
              <a:endParaRPr sz="1800" baseline="-25000">
                <a:solidFill>
                  <a:srgbClr val="C00000"/>
                </a:solidFill>
                <a:latin typeface="Twentieth Century"/>
                <a:ea typeface="Twentieth Century"/>
                <a:cs typeface="Twentieth Century"/>
                <a:sym typeface="Twentieth Century"/>
              </a:endParaRPr>
            </a:p>
          </p:txBody>
        </p:sp>
        <p:sp>
          <p:nvSpPr>
            <p:cNvPr id="337" name="Google Shape;337;p28"/>
            <p:cNvSpPr txBox="1"/>
            <p:nvPr/>
          </p:nvSpPr>
          <p:spPr>
            <a:xfrm>
              <a:off x="2590800" y="35168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w</a:t>
              </a:r>
              <a:r>
                <a:rPr lang="en-US" sz="1800" baseline="-25000">
                  <a:solidFill>
                    <a:srgbClr val="C00000"/>
                  </a:solidFill>
                  <a:latin typeface="Twentieth Century"/>
                  <a:ea typeface="Twentieth Century"/>
                  <a:cs typeface="Twentieth Century"/>
                  <a:sym typeface="Twentieth Century"/>
                </a:rPr>
                <a:t>2</a:t>
              </a:r>
              <a:endParaRPr/>
            </a:p>
          </p:txBody>
        </p:sp>
        <p:sp>
          <p:nvSpPr>
            <p:cNvPr id="338" name="Google Shape;338;p28"/>
            <p:cNvSpPr txBox="1"/>
            <p:nvPr/>
          </p:nvSpPr>
          <p:spPr>
            <a:xfrm>
              <a:off x="2590800" y="38216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w</a:t>
              </a:r>
              <a:r>
                <a:rPr lang="en-US" sz="1800" baseline="-25000">
                  <a:solidFill>
                    <a:srgbClr val="C00000"/>
                  </a:solidFill>
                  <a:latin typeface="Twentieth Century"/>
                  <a:ea typeface="Twentieth Century"/>
                  <a:cs typeface="Twentieth Century"/>
                  <a:sym typeface="Twentieth Century"/>
                </a:rPr>
                <a:t>d</a:t>
              </a:r>
              <a:endParaRPr sz="1800" baseline="-25000">
                <a:solidFill>
                  <a:srgbClr val="C00000"/>
                </a:solidFill>
                <a:latin typeface="Twentieth Century"/>
                <a:ea typeface="Twentieth Century"/>
                <a:cs typeface="Twentieth Century"/>
                <a:sym typeface="Twentieth Century"/>
              </a:endParaRPr>
            </a:p>
          </p:txBody>
        </p:sp>
        <p:sp>
          <p:nvSpPr>
            <p:cNvPr id="339" name="Google Shape;339;p28"/>
            <p:cNvSpPr txBox="1"/>
            <p:nvPr/>
          </p:nvSpPr>
          <p:spPr>
            <a:xfrm>
              <a:off x="2590800" y="42026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w</a:t>
              </a:r>
              <a:r>
                <a:rPr lang="en-US" sz="1800" baseline="-25000">
                  <a:solidFill>
                    <a:srgbClr val="C00000"/>
                  </a:solidFill>
                  <a:latin typeface="Twentieth Century"/>
                  <a:ea typeface="Twentieth Century"/>
                  <a:cs typeface="Twentieth Century"/>
                  <a:sym typeface="Twentieth Century"/>
                </a:rPr>
                <a:t>0</a:t>
              </a:r>
              <a:endParaRPr sz="1800" baseline="-25000">
                <a:solidFill>
                  <a:srgbClr val="C00000"/>
                </a:solidFill>
                <a:latin typeface="Twentieth Century"/>
                <a:ea typeface="Twentieth Century"/>
                <a:cs typeface="Twentieth Century"/>
                <a:sym typeface="Twentieth Century"/>
              </a:endParaRPr>
            </a:p>
          </p:txBody>
        </p:sp>
        <p:sp>
          <p:nvSpPr>
            <p:cNvPr id="340" name="Google Shape;340;p28"/>
            <p:cNvSpPr txBox="1"/>
            <p:nvPr/>
          </p:nvSpPr>
          <p:spPr>
            <a:xfrm>
              <a:off x="5181600" y="3505200"/>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Y(output)</a:t>
              </a:r>
              <a:endParaRPr sz="1800">
                <a:solidFill>
                  <a:schemeClr val="dk1"/>
                </a:solidFill>
                <a:latin typeface="Twentieth Century"/>
                <a:ea typeface="Twentieth Century"/>
                <a:cs typeface="Twentieth Century"/>
                <a:sym typeface="Twentieth Century"/>
              </a:endParaRPr>
            </a:p>
          </p:txBody>
        </p:sp>
      </p:grpSp>
      <p:sp>
        <p:nvSpPr>
          <p:cNvPr id="341" name="Google Shape;341;p28"/>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9"/>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Neural networks</a:t>
            </a:r>
            <a:endParaRPr/>
          </a:p>
        </p:txBody>
      </p:sp>
      <p:sp>
        <p:nvSpPr>
          <p:cNvPr id="347" name="Google Shape;347;p29"/>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209550" algn="l" rtl="0">
              <a:spcBef>
                <a:spcPts val="0"/>
              </a:spcBef>
              <a:spcAft>
                <a:spcPts val="0"/>
              </a:spcAft>
              <a:buSzPts val="1740"/>
              <a:buNone/>
            </a:pPr>
            <a:endParaRPr/>
          </a:p>
        </p:txBody>
      </p:sp>
      <p:pic>
        <p:nvPicPr>
          <p:cNvPr id="348" name="Google Shape;348;p29"/>
          <p:cNvPicPr preferRelativeResize="0"/>
          <p:nvPr/>
        </p:nvPicPr>
        <p:blipFill rotWithShape="1">
          <a:blip r:embed="rId3">
            <a:alphaModFix/>
          </a:blip>
          <a:srcRect/>
          <a:stretch/>
        </p:blipFill>
        <p:spPr>
          <a:xfrm>
            <a:off x="1219519" y="2438400"/>
            <a:ext cx="6552881" cy="2971800"/>
          </a:xfrm>
          <a:prstGeom prst="rect">
            <a:avLst/>
          </a:prstGeom>
          <a:noFill/>
          <a:ln>
            <a:noFill/>
          </a:ln>
        </p:spPr>
      </p:pic>
      <p:sp>
        <p:nvSpPr>
          <p:cNvPr id="349" name="Google Shape;349;p29"/>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0"/>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100000"/>
              <a:buFont typeface="Twentieth Century"/>
              <a:buNone/>
            </a:pPr>
            <a:r>
              <a:rPr lang="en-US"/>
              <a:t/>
            </a:r>
            <a:br>
              <a:rPr lang="en-US"/>
            </a:br>
            <a:r>
              <a:rPr lang="en-US"/>
              <a:t>Neuron or node in Neural Network</a:t>
            </a:r>
            <a:br>
              <a:rPr lang="en-US"/>
            </a:br>
            <a:endParaRPr/>
          </a:p>
        </p:txBody>
      </p:sp>
      <p:sp>
        <p:nvSpPr>
          <p:cNvPr id="355" name="Google Shape;355;p30"/>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A node</a:t>
            </a:r>
            <a:endParaRPr/>
          </a:p>
          <a:p>
            <a:pPr marL="320040" lvl="0" indent="-320040" algn="l" rtl="0">
              <a:spcBef>
                <a:spcPts val="700"/>
              </a:spcBef>
              <a:spcAft>
                <a:spcPts val="0"/>
              </a:spcAft>
              <a:buSzPts val="1740"/>
              <a:buChar char="◻"/>
            </a:pPr>
            <a:r>
              <a:rPr lang="en-US"/>
              <a:t>The aim is to select the proper weight vectors which can classify two or more classes correctly</a:t>
            </a:r>
            <a:endParaRPr/>
          </a:p>
        </p:txBody>
      </p:sp>
      <p:pic>
        <p:nvPicPr>
          <p:cNvPr id="356" name="Google Shape;356;p30"/>
          <p:cNvPicPr preferRelativeResize="0"/>
          <p:nvPr/>
        </p:nvPicPr>
        <p:blipFill rotWithShape="1">
          <a:blip r:embed="rId3">
            <a:alphaModFix/>
          </a:blip>
          <a:srcRect/>
          <a:stretch/>
        </p:blipFill>
        <p:spPr>
          <a:xfrm>
            <a:off x="1981200" y="3219688"/>
            <a:ext cx="5638800" cy="3409712"/>
          </a:xfrm>
          <a:prstGeom prst="rect">
            <a:avLst/>
          </a:prstGeom>
          <a:noFill/>
          <a:ln>
            <a:noFill/>
          </a:ln>
        </p:spPr>
      </p:pic>
      <p:sp>
        <p:nvSpPr>
          <p:cNvPr id="357" name="Google Shape;357;p30"/>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1"/>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Neural Networks</a:t>
            </a:r>
            <a:endParaRPr/>
          </a:p>
        </p:txBody>
      </p:sp>
      <p:sp>
        <p:nvSpPr>
          <p:cNvPr id="363" name="Google Shape;363;p31"/>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Function of neural networks</a:t>
            </a:r>
            <a:endParaRPr/>
          </a:p>
          <a:p>
            <a:pPr marL="320040" lvl="0" indent="-320040" algn="l" rtl="0">
              <a:spcBef>
                <a:spcPts val="700"/>
              </a:spcBef>
              <a:spcAft>
                <a:spcPts val="0"/>
              </a:spcAft>
              <a:buSzPts val="1740"/>
              <a:buChar char="◻"/>
            </a:pPr>
            <a:r>
              <a:rPr lang="en-US"/>
              <a:t>As it is very close to perceptron criterion, a neural network formed out of such neuron model is also called as perceptron</a:t>
            </a:r>
            <a:endParaRPr/>
          </a:p>
          <a:p>
            <a:pPr marL="320040" lvl="0" indent="-209550" algn="l" rtl="0">
              <a:spcBef>
                <a:spcPts val="700"/>
              </a:spcBef>
              <a:spcAft>
                <a:spcPts val="0"/>
              </a:spcAft>
              <a:buSzPts val="1740"/>
              <a:buNone/>
            </a:pPr>
            <a:endParaRPr/>
          </a:p>
        </p:txBody>
      </p:sp>
      <p:pic>
        <p:nvPicPr>
          <p:cNvPr id="364" name="Google Shape;364;p31" descr="Image result for percoeptron with animation gif"/>
          <p:cNvPicPr preferRelativeResize="0"/>
          <p:nvPr/>
        </p:nvPicPr>
        <p:blipFill rotWithShape="1">
          <a:blip r:embed="rId3">
            <a:alphaModFix/>
          </a:blip>
          <a:srcRect/>
          <a:stretch/>
        </p:blipFill>
        <p:spPr>
          <a:xfrm>
            <a:off x="1508761" y="3622964"/>
            <a:ext cx="6111239" cy="2777836"/>
          </a:xfrm>
          <a:prstGeom prst="rect">
            <a:avLst/>
          </a:prstGeom>
          <a:noFill/>
          <a:ln>
            <a:noFill/>
          </a:ln>
        </p:spPr>
      </p:pic>
      <p:sp>
        <p:nvSpPr>
          <p:cNvPr id="365" name="Google Shape;365;p31"/>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2"/>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Neural Networks</a:t>
            </a:r>
            <a:endParaRPr/>
          </a:p>
        </p:txBody>
      </p:sp>
      <p:sp>
        <p:nvSpPr>
          <p:cNvPr id="371" name="Google Shape;371;p32"/>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In the simplest case, we can have a </a:t>
            </a:r>
            <a:r>
              <a:rPr lang="en-US">
                <a:solidFill>
                  <a:srgbClr val="C00000"/>
                </a:solidFill>
              </a:rPr>
              <a:t>single output single layer perceptron </a:t>
            </a:r>
            <a:r>
              <a:rPr lang="en-US"/>
              <a:t>which is nothing but </a:t>
            </a:r>
            <a:r>
              <a:rPr lang="en-US">
                <a:solidFill>
                  <a:srgbClr val="C00000"/>
                </a:solidFill>
              </a:rPr>
              <a:t>a single neuron or a single node </a:t>
            </a:r>
            <a:r>
              <a:rPr lang="en-US"/>
              <a:t>in neural network</a:t>
            </a:r>
            <a:endParaRPr/>
          </a:p>
        </p:txBody>
      </p:sp>
      <p:sp>
        <p:nvSpPr>
          <p:cNvPr id="372" name="Google Shape;372;p32"/>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3"/>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100000"/>
              <a:buFont typeface="Twentieth Century"/>
              <a:buNone/>
            </a:pPr>
            <a:r>
              <a:rPr lang="en-US"/>
              <a:t>Single layer single output - Perceptron</a:t>
            </a:r>
            <a:endParaRPr/>
          </a:p>
        </p:txBody>
      </p:sp>
      <p:sp>
        <p:nvSpPr>
          <p:cNvPr id="378" name="Google Shape;378;p33"/>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680"/>
              <a:buChar char="◻"/>
            </a:pPr>
            <a:r>
              <a:rPr lang="en-US" sz="2800"/>
              <a:t>Also called as single layer perception with one neuron</a:t>
            </a:r>
            <a:endParaRPr/>
          </a:p>
          <a:p>
            <a:pPr marL="320040" lvl="0" indent="-320040" algn="l" rtl="0">
              <a:spcBef>
                <a:spcPts val="700"/>
              </a:spcBef>
              <a:spcAft>
                <a:spcPts val="0"/>
              </a:spcAft>
              <a:buSzPts val="1680"/>
              <a:buChar char="◻"/>
            </a:pPr>
            <a:r>
              <a:rPr lang="en-US" sz="2800">
                <a:solidFill>
                  <a:srgbClr val="C00000"/>
                </a:solidFill>
              </a:rPr>
              <a:t>Good for linearly separable cases (binary classification)</a:t>
            </a:r>
            <a:endParaRPr sz="2800">
              <a:solidFill>
                <a:srgbClr val="C00000"/>
              </a:solidFill>
            </a:endParaRPr>
          </a:p>
        </p:txBody>
      </p:sp>
      <p:pic>
        <p:nvPicPr>
          <p:cNvPr id="379" name="Google Shape;379;p33"/>
          <p:cNvPicPr preferRelativeResize="0"/>
          <p:nvPr/>
        </p:nvPicPr>
        <p:blipFill rotWithShape="1">
          <a:blip r:embed="rId3">
            <a:alphaModFix/>
          </a:blip>
          <a:srcRect/>
          <a:stretch/>
        </p:blipFill>
        <p:spPr>
          <a:xfrm>
            <a:off x="152400" y="3248025"/>
            <a:ext cx="6017654" cy="3000375"/>
          </a:xfrm>
          <a:prstGeom prst="rect">
            <a:avLst/>
          </a:prstGeom>
          <a:noFill/>
          <a:ln>
            <a:noFill/>
          </a:ln>
        </p:spPr>
      </p:pic>
      <p:pic>
        <p:nvPicPr>
          <p:cNvPr id="380" name="Google Shape;380;p33"/>
          <p:cNvPicPr preferRelativeResize="0"/>
          <p:nvPr/>
        </p:nvPicPr>
        <p:blipFill rotWithShape="1">
          <a:blip r:embed="rId4">
            <a:alphaModFix/>
          </a:blip>
          <a:srcRect/>
          <a:stretch/>
        </p:blipFill>
        <p:spPr>
          <a:xfrm>
            <a:off x="6181725" y="3048000"/>
            <a:ext cx="2962275" cy="3028950"/>
          </a:xfrm>
          <a:prstGeom prst="rect">
            <a:avLst/>
          </a:prstGeom>
          <a:noFill/>
          <a:ln>
            <a:noFill/>
          </a:ln>
        </p:spPr>
      </p:pic>
      <p:sp>
        <p:nvSpPr>
          <p:cNvPr id="381" name="Google Shape;381;p33"/>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Linear and non-linear classifier</a:t>
            </a:r>
            <a:endParaRPr/>
          </a:p>
        </p:txBody>
      </p:sp>
      <p:sp>
        <p:nvSpPr>
          <p:cNvPr id="130" name="Google Shape;130;p16"/>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Linear Classifiers- Perceptron, SVM</a:t>
            </a:r>
            <a:endParaRPr/>
          </a:p>
          <a:p>
            <a:pPr marL="320040" lvl="0" indent="-320040" algn="l" rtl="0">
              <a:spcBef>
                <a:spcPts val="700"/>
              </a:spcBef>
              <a:spcAft>
                <a:spcPts val="0"/>
              </a:spcAft>
              <a:buSzPts val="1740"/>
              <a:buChar char="◻"/>
            </a:pPr>
            <a:r>
              <a:rPr lang="en-US"/>
              <a:t>Non linear cases it minimize sum of squared error.</a:t>
            </a:r>
            <a:endParaRPr/>
          </a:p>
          <a:p>
            <a:pPr marL="0" lvl="0" indent="0" algn="l" rtl="0">
              <a:spcBef>
                <a:spcPts val="700"/>
              </a:spcBef>
              <a:spcAft>
                <a:spcPts val="0"/>
              </a:spcAft>
              <a:buSzPts val="1740"/>
              <a:buNone/>
            </a:pPr>
            <a:endParaRPr/>
          </a:p>
        </p:txBody>
      </p:sp>
      <p:pic>
        <p:nvPicPr>
          <p:cNvPr id="131" name="Google Shape;131;p16"/>
          <p:cNvPicPr preferRelativeResize="0"/>
          <p:nvPr/>
        </p:nvPicPr>
        <p:blipFill rotWithShape="1">
          <a:blip r:embed="rId3">
            <a:alphaModFix/>
          </a:blip>
          <a:srcRect/>
          <a:stretch/>
        </p:blipFill>
        <p:spPr>
          <a:xfrm>
            <a:off x="900113" y="2886075"/>
            <a:ext cx="7343775" cy="3514725"/>
          </a:xfrm>
          <a:prstGeom prst="rect">
            <a:avLst/>
          </a:prstGeom>
          <a:noFill/>
          <a:ln>
            <a:noFill/>
          </a:ln>
        </p:spPr>
      </p:pic>
      <p:sp>
        <p:nvSpPr>
          <p:cNvPr id="132" name="Google Shape;132;p16"/>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Single layer multiple output NN</a:t>
            </a:r>
            <a:endParaRPr/>
          </a:p>
        </p:txBody>
      </p:sp>
      <p:sp>
        <p:nvSpPr>
          <p:cNvPr id="387" name="Google Shape;387;p34"/>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680"/>
              <a:buChar char="◻"/>
            </a:pPr>
            <a:r>
              <a:rPr lang="en-US" sz="2800"/>
              <a:t>Also called as single layer perception with 4 neurons</a:t>
            </a:r>
            <a:endParaRPr/>
          </a:p>
          <a:p>
            <a:pPr marL="320040" lvl="0" indent="-320040" algn="l" rtl="0">
              <a:spcBef>
                <a:spcPts val="700"/>
              </a:spcBef>
              <a:spcAft>
                <a:spcPts val="0"/>
              </a:spcAft>
              <a:buSzPts val="1680"/>
              <a:buChar char="◻"/>
            </a:pPr>
            <a:r>
              <a:rPr lang="en-US" sz="2800">
                <a:solidFill>
                  <a:srgbClr val="C00000"/>
                </a:solidFill>
              </a:rPr>
              <a:t>Good for linearly separable cases (Multiclass)</a:t>
            </a:r>
            <a:endParaRPr sz="2800">
              <a:solidFill>
                <a:srgbClr val="C00000"/>
              </a:solidFill>
            </a:endParaRPr>
          </a:p>
          <a:p>
            <a:pPr marL="320040" lvl="0" indent="-213360" algn="l" rtl="0">
              <a:spcBef>
                <a:spcPts val="700"/>
              </a:spcBef>
              <a:spcAft>
                <a:spcPts val="0"/>
              </a:spcAft>
              <a:buSzPts val="1680"/>
              <a:buNone/>
            </a:pPr>
            <a:endParaRPr sz="2800"/>
          </a:p>
        </p:txBody>
      </p:sp>
      <p:pic>
        <p:nvPicPr>
          <p:cNvPr id="388" name="Google Shape;388;p34"/>
          <p:cNvPicPr preferRelativeResize="0"/>
          <p:nvPr/>
        </p:nvPicPr>
        <p:blipFill rotWithShape="1">
          <a:blip r:embed="rId3">
            <a:alphaModFix/>
          </a:blip>
          <a:srcRect/>
          <a:stretch/>
        </p:blipFill>
        <p:spPr>
          <a:xfrm>
            <a:off x="0" y="2833992"/>
            <a:ext cx="5103730" cy="3719208"/>
          </a:xfrm>
          <a:prstGeom prst="rect">
            <a:avLst/>
          </a:prstGeom>
          <a:noFill/>
          <a:ln>
            <a:noFill/>
          </a:ln>
        </p:spPr>
      </p:pic>
      <p:pic>
        <p:nvPicPr>
          <p:cNvPr id="389" name="Google Shape;389;p34" descr="Multiclass Classification Using SVM| SVM For Multiclass Classification"/>
          <p:cNvPicPr preferRelativeResize="0"/>
          <p:nvPr/>
        </p:nvPicPr>
        <p:blipFill rotWithShape="1">
          <a:blip r:embed="rId4">
            <a:alphaModFix/>
          </a:blip>
          <a:srcRect/>
          <a:stretch/>
        </p:blipFill>
        <p:spPr>
          <a:xfrm>
            <a:off x="5105400" y="2971800"/>
            <a:ext cx="3200400" cy="3122128"/>
          </a:xfrm>
          <a:prstGeom prst="rect">
            <a:avLst/>
          </a:prstGeom>
          <a:noFill/>
          <a:ln>
            <a:noFill/>
          </a:ln>
        </p:spPr>
      </p:pic>
      <p:sp>
        <p:nvSpPr>
          <p:cNvPr id="390" name="Google Shape;390;p34"/>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Multiple layer single output NN</a:t>
            </a:r>
            <a:endParaRPr/>
          </a:p>
        </p:txBody>
      </p:sp>
      <p:sp>
        <p:nvSpPr>
          <p:cNvPr id="396" name="Google Shape;396;p35"/>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Also called as multilayer perceptron (MLP)</a:t>
            </a:r>
            <a:endParaRPr/>
          </a:p>
          <a:p>
            <a:pPr marL="320040" lvl="0" indent="-320040" algn="l" rtl="0">
              <a:spcBef>
                <a:spcPts val="700"/>
              </a:spcBef>
              <a:spcAft>
                <a:spcPts val="0"/>
              </a:spcAft>
              <a:buSzPts val="1740"/>
              <a:buChar char="◻"/>
            </a:pPr>
            <a:r>
              <a:rPr lang="en-US">
                <a:solidFill>
                  <a:srgbClr val="C00000"/>
                </a:solidFill>
              </a:rPr>
              <a:t>Good for non linearly separable cases (binary)</a:t>
            </a:r>
            <a:endParaRPr/>
          </a:p>
          <a:p>
            <a:pPr marL="320040" lvl="0" indent="-320040" algn="l" rtl="0">
              <a:spcBef>
                <a:spcPts val="700"/>
              </a:spcBef>
              <a:spcAft>
                <a:spcPts val="0"/>
              </a:spcAft>
              <a:buSzPts val="1740"/>
              <a:buChar char="◻"/>
            </a:pPr>
            <a:r>
              <a:rPr lang="en-US">
                <a:solidFill>
                  <a:srgbClr val="C00000"/>
                </a:solidFill>
              </a:rPr>
              <a:t>We use sigmoid as non linear function</a:t>
            </a:r>
            <a:endParaRPr>
              <a:solidFill>
                <a:srgbClr val="C00000"/>
              </a:solidFill>
            </a:endParaRPr>
          </a:p>
          <a:p>
            <a:pPr marL="320040" lvl="0" indent="-209550" algn="l" rtl="0">
              <a:spcBef>
                <a:spcPts val="700"/>
              </a:spcBef>
              <a:spcAft>
                <a:spcPts val="0"/>
              </a:spcAft>
              <a:buSzPts val="1740"/>
              <a:buNone/>
            </a:pPr>
            <a:endParaRPr/>
          </a:p>
        </p:txBody>
      </p:sp>
      <p:pic>
        <p:nvPicPr>
          <p:cNvPr id="397" name="Google Shape;397;p35" descr="General structure of MLP neural network architecture. | Download ..."/>
          <p:cNvPicPr preferRelativeResize="0"/>
          <p:nvPr/>
        </p:nvPicPr>
        <p:blipFill rotWithShape="1">
          <a:blip r:embed="rId3">
            <a:alphaModFix/>
          </a:blip>
          <a:srcRect/>
          <a:stretch/>
        </p:blipFill>
        <p:spPr>
          <a:xfrm>
            <a:off x="1676400" y="3262647"/>
            <a:ext cx="3009900" cy="3519152"/>
          </a:xfrm>
          <a:prstGeom prst="rect">
            <a:avLst/>
          </a:prstGeom>
          <a:noFill/>
          <a:ln>
            <a:noFill/>
          </a:ln>
        </p:spPr>
      </p:pic>
      <p:pic>
        <p:nvPicPr>
          <p:cNvPr id="398" name="Google Shape;398;p35"/>
          <p:cNvPicPr preferRelativeResize="0"/>
          <p:nvPr/>
        </p:nvPicPr>
        <p:blipFill rotWithShape="1">
          <a:blip r:embed="rId4">
            <a:alphaModFix/>
          </a:blip>
          <a:srcRect/>
          <a:stretch/>
        </p:blipFill>
        <p:spPr>
          <a:xfrm>
            <a:off x="5334000" y="3119342"/>
            <a:ext cx="3124200" cy="3281458"/>
          </a:xfrm>
          <a:prstGeom prst="rect">
            <a:avLst/>
          </a:prstGeom>
          <a:noFill/>
          <a:ln>
            <a:noFill/>
          </a:ln>
        </p:spPr>
      </p:pic>
      <p:sp>
        <p:nvSpPr>
          <p:cNvPr id="399" name="Google Shape;399;p35"/>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6"/>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Multiple layer multiple output NN</a:t>
            </a:r>
            <a:endParaRPr/>
          </a:p>
        </p:txBody>
      </p:sp>
      <p:sp>
        <p:nvSpPr>
          <p:cNvPr id="405" name="Google Shape;405;p36"/>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Also called as multilayer perceptron (MLP) or artificial neural network (ANN)</a:t>
            </a:r>
            <a:endParaRPr/>
          </a:p>
          <a:p>
            <a:pPr marL="320040" lvl="0" indent="-320040" algn="l" rtl="0">
              <a:spcBef>
                <a:spcPts val="700"/>
              </a:spcBef>
              <a:spcAft>
                <a:spcPts val="0"/>
              </a:spcAft>
              <a:buSzPts val="1740"/>
              <a:buChar char="◻"/>
            </a:pPr>
            <a:r>
              <a:rPr lang="en-US">
                <a:solidFill>
                  <a:srgbClr val="C00000"/>
                </a:solidFill>
              </a:rPr>
              <a:t>Good for non linearly separable cases (multiclass)</a:t>
            </a:r>
            <a:endParaRPr>
              <a:solidFill>
                <a:srgbClr val="C00000"/>
              </a:solidFill>
            </a:endParaRPr>
          </a:p>
          <a:p>
            <a:pPr marL="320040" lvl="0" indent="-209550" algn="l" rtl="0">
              <a:spcBef>
                <a:spcPts val="700"/>
              </a:spcBef>
              <a:spcAft>
                <a:spcPts val="0"/>
              </a:spcAft>
              <a:buSzPts val="1740"/>
              <a:buNone/>
            </a:pPr>
            <a:endParaRPr/>
          </a:p>
          <a:p>
            <a:pPr marL="320040" lvl="0" indent="-209550" algn="l" rtl="0">
              <a:spcBef>
                <a:spcPts val="700"/>
              </a:spcBef>
              <a:spcAft>
                <a:spcPts val="0"/>
              </a:spcAft>
              <a:buSzPts val="1740"/>
              <a:buNone/>
            </a:pPr>
            <a:endParaRPr/>
          </a:p>
        </p:txBody>
      </p:sp>
      <p:pic>
        <p:nvPicPr>
          <p:cNvPr id="406" name="Google Shape;406;p36"/>
          <p:cNvPicPr preferRelativeResize="0"/>
          <p:nvPr/>
        </p:nvPicPr>
        <p:blipFill rotWithShape="1">
          <a:blip r:embed="rId3">
            <a:alphaModFix/>
          </a:blip>
          <a:srcRect/>
          <a:stretch/>
        </p:blipFill>
        <p:spPr>
          <a:xfrm>
            <a:off x="685800" y="3231942"/>
            <a:ext cx="5355566" cy="3049116"/>
          </a:xfrm>
          <a:prstGeom prst="rect">
            <a:avLst/>
          </a:prstGeom>
          <a:noFill/>
          <a:ln>
            <a:noFill/>
          </a:ln>
        </p:spPr>
      </p:pic>
      <p:sp>
        <p:nvSpPr>
          <p:cNvPr id="407" name="Google Shape;407;p36"/>
          <p:cNvSpPr txBox="1"/>
          <p:nvPr/>
        </p:nvSpPr>
        <p:spPr>
          <a:xfrm>
            <a:off x="6858000" y="3288268"/>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Non linear </a:t>
            </a:r>
            <a:endParaRPr sz="1800">
              <a:solidFill>
                <a:schemeClr val="dk1"/>
              </a:solidFill>
              <a:latin typeface="Twentieth Century"/>
              <a:ea typeface="Twentieth Century"/>
              <a:cs typeface="Twentieth Century"/>
              <a:sym typeface="Twentieth Century"/>
            </a:endParaRPr>
          </a:p>
        </p:txBody>
      </p:sp>
      <p:pic>
        <p:nvPicPr>
          <p:cNvPr id="408" name="Google Shape;408;p36"/>
          <p:cNvPicPr preferRelativeResize="0"/>
          <p:nvPr/>
        </p:nvPicPr>
        <p:blipFill rotWithShape="1">
          <a:blip r:embed="rId4">
            <a:alphaModFix/>
          </a:blip>
          <a:srcRect/>
          <a:stretch/>
        </p:blipFill>
        <p:spPr>
          <a:xfrm>
            <a:off x="6115050" y="3743325"/>
            <a:ext cx="2876550" cy="2505075"/>
          </a:xfrm>
          <a:prstGeom prst="rect">
            <a:avLst/>
          </a:prstGeom>
          <a:noFill/>
          <a:ln>
            <a:noFill/>
          </a:ln>
        </p:spPr>
      </p:pic>
      <p:sp>
        <p:nvSpPr>
          <p:cNvPr id="409" name="Google Shape;409;p36"/>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Feed forward neural network</a:t>
            </a:r>
            <a:endParaRPr/>
          </a:p>
        </p:txBody>
      </p:sp>
      <p:sp>
        <p:nvSpPr>
          <p:cNvPr id="415" name="Google Shape;415;p37"/>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MLP</a:t>
            </a:r>
            <a:endParaRPr/>
          </a:p>
        </p:txBody>
      </p:sp>
      <p:pic>
        <p:nvPicPr>
          <p:cNvPr id="416" name="Google Shape;416;p37" descr="C:\Users\Dr.UMARANI\Desktop\Feed-Forward-Neural-Network.gif"/>
          <p:cNvPicPr preferRelativeResize="0"/>
          <p:nvPr/>
        </p:nvPicPr>
        <p:blipFill rotWithShape="1">
          <a:blip r:embed="rId3">
            <a:alphaModFix/>
          </a:blip>
          <a:srcRect/>
          <a:stretch/>
        </p:blipFill>
        <p:spPr>
          <a:xfrm>
            <a:off x="1600200" y="2438400"/>
            <a:ext cx="5278582" cy="3958937"/>
          </a:xfrm>
          <a:prstGeom prst="rect">
            <a:avLst/>
          </a:prstGeom>
          <a:noFill/>
          <a:ln>
            <a:noFill/>
          </a:ln>
        </p:spPr>
      </p:pic>
      <p:sp>
        <p:nvSpPr>
          <p:cNvPr id="417" name="Google Shape;417;p37"/>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8"/>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Back propagate learning algorithm</a:t>
            </a:r>
            <a:endParaRPr/>
          </a:p>
        </p:txBody>
      </p:sp>
      <p:sp>
        <p:nvSpPr>
          <p:cNvPr id="423" name="Google Shape;423;p38"/>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MLP</a:t>
            </a:r>
            <a:endParaRPr/>
          </a:p>
        </p:txBody>
      </p:sp>
      <p:pic>
        <p:nvPicPr>
          <p:cNvPr id="424" name="Google Shape;424;p38" descr="https://www.guru99.com/images/1/030819_0937_BackPropaga1.png"/>
          <p:cNvPicPr preferRelativeResize="0"/>
          <p:nvPr/>
        </p:nvPicPr>
        <p:blipFill rotWithShape="1">
          <a:blip r:embed="rId3">
            <a:alphaModFix/>
          </a:blip>
          <a:srcRect/>
          <a:stretch/>
        </p:blipFill>
        <p:spPr>
          <a:xfrm>
            <a:off x="1219200" y="2209800"/>
            <a:ext cx="7148945" cy="3724253"/>
          </a:xfrm>
          <a:prstGeom prst="rect">
            <a:avLst/>
          </a:prstGeom>
          <a:noFill/>
          <a:ln>
            <a:noFill/>
          </a:ln>
        </p:spPr>
      </p:pic>
      <p:sp>
        <p:nvSpPr>
          <p:cNvPr id="425" name="Google Shape;425;p38"/>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9"/>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What to do?</a:t>
            </a:r>
            <a:endParaRPr/>
          </a:p>
        </p:txBody>
      </p:sp>
      <p:sp>
        <p:nvSpPr>
          <p:cNvPr id="431" name="Google Shape;431;p39"/>
          <p:cNvSpPr txBox="1">
            <a:spLocks noGrp="1"/>
          </p:cNvSpPr>
          <p:nvPr>
            <p:ph type="body" idx="1"/>
          </p:nvPr>
        </p:nvSpPr>
        <p:spPr>
          <a:xfrm>
            <a:off x="685800" y="1600200"/>
            <a:ext cx="82296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The goal is to set the error function or loss function ‘E’</a:t>
            </a:r>
            <a:endParaRPr/>
          </a:p>
          <a:p>
            <a:pPr marL="320040" lvl="0" indent="-320040" algn="l" rtl="0">
              <a:spcBef>
                <a:spcPts val="700"/>
              </a:spcBef>
              <a:spcAft>
                <a:spcPts val="0"/>
              </a:spcAft>
              <a:buSzPts val="1740"/>
              <a:buChar char="◻"/>
            </a:pPr>
            <a:r>
              <a:rPr lang="en-US"/>
              <a:t>Minimize the loss function using gradient descent approach by </a:t>
            </a:r>
            <a:r>
              <a:rPr lang="en-US">
                <a:solidFill>
                  <a:srgbClr val="C00000"/>
                </a:solidFill>
              </a:rPr>
              <a:t>updating the weight vectors </a:t>
            </a:r>
            <a:endParaRPr/>
          </a:p>
          <a:p>
            <a:pPr marL="320040" lvl="0" indent="-320040" algn="l" rtl="0">
              <a:spcBef>
                <a:spcPts val="700"/>
              </a:spcBef>
              <a:spcAft>
                <a:spcPts val="0"/>
              </a:spcAft>
              <a:buSzPts val="1740"/>
              <a:buChar char="◻"/>
            </a:pPr>
            <a:r>
              <a:rPr lang="en-US"/>
              <a:t>Find the weight updation rule for output layer and hidden layer</a:t>
            </a:r>
            <a:endParaRPr/>
          </a:p>
          <a:p>
            <a:pPr marL="320040" lvl="0" indent="-209550" algn="l" rtl="0">
              <a:spcBef>
                <a:spcPts val="700"/>
              </a:spcBef>
              <a:spcAft>
                <a:spcPts val="0"/>
              </a:spcAft>
              <a:buSzPts val="1740"/>
              <a:buNone/>
            </a:pPr>
            <a:endParaRPr/>
          </a:p>
        </p:txBody>
      </p:sp>
      <p:sp>
        <p:nvSpPr>
          <p:cNvPr id="432" name="Google Shape;432;p39"/>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MLP output</a:t>
            </a:r>
            <a:endParaRPr/>
          </a:p>
        </p:txBody>
      </p:sp>
      <p:sp>
        <p:nvSpPr>
          <p:cNvPr id="438" name="Google Shape;438;p40"/>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960"/>
              <a:buChar char="◻"/>
            </a:pPr>
            <a:r>
              <a:rPr lang="en-US" sz="1600" u="sng">
                <a:solidFill>
                  <a:schemeClr val="hlink"/>
                </a:solidFill>
                <a:hlinkClick r:id="rId3"/>
              </a:rPr>
              <a:t>https://towardsdatascience.com/lets-code-a-neural-network-in-plain-numpy-ae7e74410795</a:t>
            </a:r>
            <a:endParaRPr sz="1600"/>
          </a:p>
        </p:txBody>
      </p:sp>
      <p:pic>
        <p:nvPicPr>
          <p:cNvPr id="439" name="Google Shape;439;p40" descr="https://miro.medium.com/max/720/1*-LncFBAGu9nObJMFbXStyw.png"/>
          <p:cNvPicPr preferRelativeResize="0"/>
          <p:nvPr/>
        </p:nvPicPr>
        <p:blipFill rotWithShape="1">
          <a:blip r:embed="rId4">
            <a:alphaModFix/>
          </a:blip>
          <a:srcRect/>
          <a:stretch/>
        </p:blipFill>
        <p:spPr>
          <a:xfrm>
            <a:off x="3352800" y="2057400"/>
            <a:ext cx="4572000" cy="4572001"/>
          </a:xfrm>
          <a:prstGeom prst="rect">
            <a:avLst/>
          </a:prstGeom>
          <a:noFill/>
          <a:ln>
            <a:noFill/>
          </a:ln>
        </p:spPr>
      </p:pic>
      <p:sp>
        <p:nvSpPr>
          <p:cNvPr id="440" name="Google Shape;440;p40"/>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1"/>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MLP Output</a:t>
            </a:r>
            <a:endParaRPr/>
          </a:p>
        </p:txBody>
      </p:sp>
      <p:sp>
        <p:nvSpPr>
          <p:cNvPr id="446" name="Google Shape;446;p41"/>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209550" algn="l" rtl="0">
              <a:spcBef>
                <a:spcPts val="0"/>
              </a:spcBef>
              <a:spcAft>
                <a:spcPts val="0"/>
              </a:spcAft>
              <a:buSzPts val="1740"/>
              <a:buNone/>
            </a:pPr>
            <a:endParaRPr/>
          </a:p>
        </p:txBody>
      </p:sp>
      <p:pic>
        <p:nvPicPr>
          <p:cNvPr id="447" name="Google Shape;447;p41" descr="https://miro.medium.com/max/720/1*tkQMbIDPG02Ps_gqBbO2GA.gif"/>
          <p:cNvPicPr preferRelativeResize="0"/>
          <p:nvPr/>
        </p:nvPicPr>
        <p:blipFill rotWithShape="1">
          <a:blip r:embed="rId3">
            <a:alphaModFix/>
          </a:blip>
          <a:srcRect/>
          <a:stretch/>
        </p:blipFill>
        <p:spPr>
          <a:xfrm>
            <a:off x="5181600" y="76200"/>
            <a:ext cx="3352800" cy="6705601"/>
          </a:xfrm>
          <a:prstGeom prst="rect">
            <a:avLst/>
          </a:prstGeom>
          <a:noFill/>
          <a:ln>
            <a:noFill/>
          </a:ln>
        </p:spPr>
      </p:pic>
      <p:pic>
        <p:nvPicPr>
          <p:cNvPr id="448" name="Google Shape;448;p41" descr="https://miro.medium.com/max/720/1*-LncFBAGu9nObJMFbXStyw.png"/>
          <p:cNvPicPr preferRelativeResize="0"/>
          <p:nvPr/>
        </p:nvPicPr>
        <p:blipFill rotWithShape="1">
          <a:blip r:embed="rId4">
            <a:alphaModFix/>
          </a:blip>
          <a:srcRect/>
          <a:stretch/>
        </p:blipFill>
        <p:spPr>
          <a:xfrm>
            <a:off x="170361" y="1014549"/>
            <a:ext cx="5382984" cy="5382985"/>
          </a:xfrm>
          <a:prstGeom prst="rect">
            <a:avLst/>
          </a:prstGeom>
          <a:noFill/>
          <a:ln>
            <a:noFill/>
          </a:ln>
        </p:spPr>
      </p:pic>
      <p:sp>
        <p:nvSpPr>
          <p:cNvPr id="449" name="Google Shape;449;p41"/>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2"/>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MLP-example</a:t>
            </a:r>
            <a:endParaRPr/>
          </a:p>
        </p:txBody>
      </p:sp>
      <p:pic>
        <p:nvPicPr>
          <p:cNvPr id="455" name="Google Shape;455;p42" descr="C:\Users\Dr.UMARANI\Desktop\DeadlyDeafeningAtlanticblackgoby-max-1mb.gif"/>
          <p:cNvPicPr preferRelativeResize="0">
            <a:picLocks noGrp="1"/>
          </p:cNvPicPr>
          <p:nvPr>
            <p:ph type="body" idx="1"/>
          </p:nvPr>
        </p:nvPicPr>
        <p:blipFill rotWithShape="1">
          <a:blip r:embed="rId3">
            <a:alphaModFix/>
          </a:blip>
          <a:srcRect/>
          <a:stretch/>
        </p:blipFill>
        <p:spPr>
          <a:xfrm>
            <a:off x="1863213" y="2362200"/>
            <a:ext cx="5678129" cy="3200400"/>
          </a:xfrm>
          <a:prstGeom prst="rect">
            <a:avLst/>
          </a:prstGeom>
          <a:noFill/>
          <a:ln>
            <a:noFill/>
          </a:ln>
        </p:spPr>
      </p:pic>
      <p:sp>
        <p:nvSpPr>
          <p:cNvPr id="456" name="Google Shape;456;p42"/>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3"/>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endParaRPr/>
          </a:p>
        </p:txBody>
      </p:sp>
      <p:sp>
        <p:nvSpPr>
          <p:cNvPr id="462" name="Google Shape;462;p43"/>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4800"/>
              <a:buNone/>
            </a:pPr>
            <a:endParaRPr sz="8000"/>
          </a:p>
          <a:p>
            <a:pPr marL="0" lvl="0" indent="0" algn="ctr" rtl="0">
              <a:spcBef>
                <a:spcPts val="700"/>
              </a:spcBef>
              <a:spcAft>
                <a:spcPts val="0"/>
              </a:spcAft>
              <a:buSzPts val="4800"/>
              <a:buNone/>
            </a:pPr>
            <a:r>
              <a:rPr lang="en-US" sz="8000"/>
              <a:t>Thank you</a:t>
            </a:r>
            <a:endParaRPr sz="8000"/>
          </a:p>
        </p:txBody>
      </p:sp>
      <p:sp>
        <p:nvSpPr>
          <p:cNvPr id="463" name="Google Shape;463;p43"/>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Neural Networks</a:t>
            </a:r>
            <a:endParaRPr/>
          </a:p>
        </p:txBody>
      </p:sp>
      <p:sp>
        <p:nvSpPr>
          <p:cNvPr id="138" name="Google Shape;138;p17"/>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Motivation- why neural networks?</a:t>
            </a:r>
            <a:endParaRPr/>
          </a:p>
          <a:p>
            <a:pPr marL="320040" lvl="0" indent="-320040" algn="l" rtl="0">
              <a:spcBef>
                <a:spcPts val="700"/>
              </a:spcBef>
              <a:spcAft>
                <a:spcPts val="0"/>
              </a:spcAft>
              <a:buSzPts val="1740"/>
              <a:buChar char="◻"/>
            </a:pPr>
            <a:r>
              <a:rPr lang="en-US"/>
              <a:t>Introduction</a:t>
            </a:r>
            <a:endParaRPr/>
          </a:p>
          <a:p>
            <a:pPr marL="320040" lvl="0" indent="-320040" algn="l" rtl="0">
              <a:spcBef>
                <a:spcPts val="700"/>
              </a:spcBef>
              <a:spcAft>
                <a:spcPts val="0"/>
              </a:spcAft>
              <a:buSzPts val="1740"/>
              <a:buChar char="◻"/>
            </a:pPr>
            <a:r>
              <a:rPr lang="en-US"/>
              <a:t>Single Layer Perceptron</a:t>
            </a:r>
            <a:endParaRPr/>
          </a:p>
          <a:p>
            <a:pPr marL="320040" lvl="0" indent="-320040" algn="l" rtl="0">
              <a:spcBef>
                <a:spcPts val="700"/>
              </a:spcBef>
              <a:spcAft>
                <a:spcPts val="0"/>
              </a:spcAft>
              <a:buSzPts val="1740"/>
              <a:buChar char="◻"/>
            </a:pPr>
            <a:r>
              <a:rPr lang="en-US"/>
              <a:t>Multiple Layer Perceptron</a:t>
            </a:r>
            <a:endParaRPr/>
          </a:p>
          <a:p>
            <a:pPr marL="320040" lvl="0" indent="-320040" algn="l" rtl="0">
              <a:spcBef>
                <a:spcPts val="700"/>
              </a:spcBef>
              <a:spcAft>
                <a:spcPts val="0"/>
              </a:spcAft>
              <a:buSzPts val="1740"/>
              <a:buChar char="◻"/>
            </a:pPr>
            <a:r>
              <a:rPr lang="en-US"/>
              <a:t>Example</a:t>
            </a:r>
            <a:endParaRPr/>
          </a:p>
        </p:txBody>
      </p:sp>
      <p:sp>
        <p:nvSpPr>
          <p:cNvPr id="139" name="Google Shape;139;p17"/>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4"/>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MNIST Dataset</a:t>
            </a:r>
            <a:endParaRPr/>
          </a:p>
        </p:txBody>
      </p:sp>
      <p:pic>
        <p:nvPicPr>
          <p:cNvPr id="469" name="Google Shape;469;p44"/>
          <p:cNvPicPr preferRelativeResize="0"/>
          <p:nvPr/>
        </p:nvPicPr>
        <p:blipFill rotWithShape="1">
          <a:blip r:embed="rId3">
            <a:alphaModFix/>
          </a:blip>
          <a:srcRect/>
          <a:stretch/>
        </p:blipFill>
        <p:spPr>
          <a:xfrm>
            <a:off x="214782" y="2263886"/>
            <a:ext cx="4305066" cy="3832114"/>
          </a:xfrm>
          <a:prstGeom prst="rect">
            <a:avLst/>
          </a:prstGeom>
          <a:noFill/>
          <a:ln>
            <a:noFill/>
          </a:ln>
        </p:spPr>
      </p:pic>
      <p:pic>
        <p:nvPicPr>
          <p:cNvPr id="470" name="Google Shape;470;p44" descr="Sample images of MNIST data. | Download Scientific Diagram"/>
          <p:cNvPicPr preferRelativeResize="0"/>
          <p:nvPr/>
        </p:nvPicPr>
        <p:blipFill rotWithShape="1">
          <a:blip r:embed="rId4">
            <a:alphaModFix/>
          </a:blip>
          <a:srcRect/>
          <a:stretch/>
        </p:blipFill>
        <p:spPr>
          <a:xfrm>
            <a:off x="4953000" y="1995632"/>
            <a:ext cx="4038600" cy="4100368"/>
          </a:xfrm>
          <a:prstGeom prst="rect">
            <a:avLst/>
          </a:prstGeom>
          <a:noFill/>
          <a:ln>
            <a:noFill/>
          </a:ln>
        </p:spPr>
      </p:pic>
      <p:sp>
        <p:nvSpPr>
          <p:cNvPr id="471" name="Google Shape;471;p44"/>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5"/>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MNIST Dataset</a:t>
            </a:r>
            <a:endParaRPr/>
          </a:p>
        </p:txBody>
      </p:sp>
      <p:pic>
        <p:nvPicPr>
          <p:cNvPr id="477" name="Google Shape;477;p45" descr="The Elegance of Binarised Neural Networks – Huchma"/>
          <p:cNvPicPr preferRelativeResize="0"/>
          <p:nvPr/>
        </p:nvPicPr>
        <p:blipFill rotWithShape="1">
          <a:blip r:embed="rId3">
            <a:alphaModFix/>
          </a:blip>
          <a:srcRect/>
          <a:stretch/>
        </p:blipFill>
        <p:spPr>
          <a:xfrm>
            <a:off x="838200" y="2514600"/>
            <a:ext cx="6287395" cy="3701593"/>
          </a:xfrm>
          <a:prstGeom prst="rect">
            <a:avLst/>
          </a:prstGeom>
          <a:noFill/>
          <a:ln>
            <a:noFill/>
          </a:ln>
        </p:spPr>
      </p:pic>
      <p:sp>
        <p:nvSpPr>
          <p:cNvPr id="478" name="Google Shape;478;p45"/>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Non linear classifier</a:t>
            </a:r>
            <a:endParaRPr/>
          </a:p>
        </p:txBody>
      </p:sp>
      <p:sp>
        <p:nvSpPr>
          <p:cNvPr id="145" name="Google Shape;145;p18"/>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740"/>
              <a:buChar char="◻"/>
            </a:pPr>
            <a:r>
              <a:rPr lang="en-US"/>
              <a:t>The most non linear classifiers are</a:t>
            </a:r>
            <a:endParaRPr/>
          </a:p>
          <a:p>
            <a:pPr marL="640080" lvl="1" indent="-274320" algn="l" rtl="0">
              <a:spcBef>
                <a:spcPts val="550"/>
              </a:spcBef>
              <a:spcAft>
                <a:spcPts val="0"/>
              </a:spcAft>
              <a:buSzPts val="1820"/>
              <a:buChar char="🞑"/>
            </a:pPr>
            <a:r>
              <a:rPr lang="en-US"/>
              <a:t>Quadratic classifier</a:t>
            </a:r>
            <a:endParaRPr/>
          </a:p>
          <a:p>
            <a:pPr marL="640080" lvl="1" indent="-274320" algn="l" rtl="0">
              <a:spcBef>
                <a:spcPts val="550"/>
              </a:spcBef>
              <a:spcAft>
                <a:spcPts val="0"/>
              </a:spcAft>
              <a:buSzPts val="1820"/>
              <a:buChar char="🞑"/>
            </a:pPr>
            <a:r>
              <a:rPr lang="en-US"/>
              <a:t>Cubic classifier</a:t>
            </a:r>
            <a:endParaRPr/>
          </a:p>
          <a:p>
            <a:pPr marL="640080" lvl="1" indent="-158750" algn="l" rtl="0">
              <a:spcBef>
                <a:spcPts val="550"/>
              </a:spcBef>
              <a:spcAft>
                <a:spcPts val="0"/>
              </a:spcAft>
              <a:buSzPts val="1820"/>
              <a:buNone/>
            </a:pPr>
            <a:endParaRPr/>
          </a:p>
        </p:txBody>
      </p:sp>
      <p:pic>
        <p:nvPicPr>
          <p:cNvPr id="146" name="Google Shape;146;p18" descr="Piecewise quadratic classifier which separates epileptic (in red ..."/>
          <p:cNvPicPr preferRelativeResize="0"/>
          <p:nvPr/>
        </p:nvPicPr>
        <p:blipFill rotWithShape="1">
          <a:blip r:embed="rId3">
            <a:alphaModFix/>
          </a:blip>
          <a:srcRect/>
          <a:stretch/>
        </p:blipFill>
        <p:spPr>
          <a:xfrm>
            <a:off x="4495800" y="2819400"/>
            <a:ext cx="4324350" cy="3324226"/>
          </a:xfrm>
          <a:prstGeom prst="rect">
            <a:avLst/>
          </a:prstGeom>
          <a:noFill/>
          <a:ln>
            <a:noFill/>
          </a:ln>
        </p:spPr>
      </p:pic>
      <p:sp>
        <p:nvSpPr>
          <p:cNvPr id="147" name="Google Shape;147;p18"/>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100000"/>
              <a:buFont typeface="Twentieth Century"/>
              <a:buNone/>
            </a:pPr>
            <a:r>
              <a:rPr lang="en-US"/>
              <a:t>Complex nonlinear decision boundary </a:t>
            </a:r>
            <a:endParaRPr/>
          </a:p>
        </p:txBody>
      </p:sp>
      <p:sp>
        <p:nvSpPr>
          <p:cNvPr id="153" name="Google Shape;153;p19"/>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440"/>
              <a:buChar char="◻"/>
            </a:pPr>
            <a:r>
              <a:rPr lang="en-US" sz="2400"/>
              <a:t>The decision boundary is so complicated and it becomes much more complicated if the number of classes becomes more than two</a:t>
            </a:r>
            <a:endParaRPr/>
          </a:p>
          <a:p>
            <a:pPr marL="320040" lvl="0" indent="-320040" algn="l" rtl="0">
              <a:spcBef>
                <a:spcPts val="700"/>
              </a:spcBef>
              <a:spcAft>
                <a:spcPts val="0"/>
              </a:spcAft>
              <a:buSzPts val="1440"/>
              <a:buChar char="◻"/>
            </a:pPr>
            <a:r>
              <a:rPr lang="en-US" sz="2400"/>
              <a:t>The kind of approach, that people take in such complicated cases is to make use of neural networks</a:t>
            </a:r>
            <a:endParaRPr/>
          </a:p>
          <a:p>
            <a:pPr marL="320040" lvl="0" indent="-209550" algn="l" rtl="0">
              <a:spcBef>
                <a:spcPts val="700"/>
              </a:spcBef>
              <a:spcAft>
                <a:spcPts val="0"/>
              </a:spcAft>
              <a:buSzPts val="1740"/>
              <a:buNone/>
            </a:pPr>
            <a:endParaRPr/>
          </a:p>
          <a:p>
            <a:pPr marL="320040" lvl="0" indent="-209550" algn="l" rtl="0">
              <a:spcBef>
                <a:spcPts val="700"/>
              </a:spcBef>
              <a:spcAft>
                <a:spcPts val="0"/>
              </a:spcAft>
              <a:buSzPts val="1740"/>
              <a:buNone/>
            </a:pPr>
            <a:endParaRPr/>
          </a:p>
        </p:txBody>
      </p:sp>
      <p:pic>
        <p:nvPicPr>
          <p:cNvPr id="154" name="Google Shape;154;p19" descr="08_Neural_Networks_Representation"/>
          <p:cNvPicPr preferRelativeResize="0"/>
          <p:nvPr/>
        </p:nvPicPr>
        <p:blipFill rotWithShape="1">
          <a:blip r:embed="rId3">
            <a:alphaModFix/>
          </a:blip>
          <a:srcRect/>
          <a:stretch/>
        </p:blipFill>
        <p:spPr>
          <a:xfrm>
            <a:off x="3886200" y="3646786"/>
            <a:ext cx="4491446" cy="3237340"/>
          </a:xfrm>
          <a:prstGeom prst="rect">
            <a:avLst/>
          </a:prstGeom>
          <a:noFill/>
          <a:ln>
            <a:noFill/>
          </a:ln>
        </p:spPr>
      </p:pic>
      <p:sp>
        <p:nvSpPr>
          <p:cNvPr id="155" name="Google Shape;155;p19"/>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381000" y="228600"/>
            <a:ext cx="8531352" cy="990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100000"/>
              <a:buFont typeface="Twentieth Century"/>
              <a:buNone/>
            </a:pPr>
            <a:r>
              <a:rPr lang="en-US"/>
              <a:t>Complex nonlinear decision boundary(2) </a:t>
            </a:r>
            <a:endParaRPr/>
          </a:p>
        </p:txBody>
      </p:sp>
      <p:sp>
        <p:nvSpPr>
          <p:cNvPr id="161" name="Google Shape;161;p20"/>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680"/>
              <a:buChar char="◻"/>
            </a:pPr>
            <a:r>
              <a:rPr lang="en-US" sz="2800"/>
              <a:t>Though it is a complicated non linear decision boundary we can have a </a:t>
            </a:r>
            <a:r>
              <a:rPr lang="en-US" sz="2800">
                <a:solidFill>
                  <a:srgbClr val="C00000"/>
                </a:solidFill>
              </a:rPr>
              <a:t>piece wise linear approximation of straight line </a:t>
            </a:r>
            <a:r>
              <a:rPr lang="en-US" sz="2800"/>
              <a:t>as below</a:t>
            </a:r>
            <a:endParaRPr/>
          </a:p>
          <a:p>
            <a:pPr marL="320040" lvl="0" indent="-320040" algn="l" rtl="0">
              <a:spcBef>
                <a:spcPts val="700"/>
              </a:spcBef>
              <a:spcAft>
                <a:spcPts val="0"/>
              </a:spcAft>
              <a:buSzPts val="1680"/>
              <a:buChar char="◻"/>
            </a:pPr>
            <a:r>
              <a:rPr lang="en-US" sz="2800"/>
              <a:t>A neural network in the simplest form actually </a:t>
            </a:r>
            <a:r>
              <a:rPr lang="en-US" sz="2800">
                <a:solidFill>
                  <a:srgbClr val="C00000"/>
                </a:solidFill>
              </a:rPr>
              <a:t>tries to form a collection of such straight line boundaries</a:t>
            </a:r>
            <a:endParaRPr/>
          </a:p>
          <a:p>
            <a:pPr marL="320040" lvl="0" indent="-209550" algn="l" rtl="0">
              <a:spcBef>
                <a:spcPts val="700"/>
              </a:spcBef>
              <a:spcAft>
                <a:spcPts val="0"/>
              </a:spcAft>
              <a:buSzPts val="1740"/>
              <a:buNone/>
            </a:pPr>
            <a:endParaRPr/>
          </a:p>
        </p:txBody>
      </p:sp>
      <p:grpSp>
        <p:nvGrpSpPr>
          <p:cNvPr id="162" name="Google Shape;162;p20"/>
          <p:cNvGrpSpPr/>
          <p:nvPr/>
        </p:nvGrpSpPr>
        <p:grpSpPr>
          <a:xfrm>
            <a:off x="4495800" y="4166963"/>
            <a:ext cx="3733800" cy="2697306"/>
            <a:chOff x="2057400" y="2248889"/>
            <a:chExt cx="5181600" cy="3734789"/>
          </a:xfrm>
        </p:grpSpPr>
        <p:pic>
          <p:nvPicPr>
            <p:cNvPr id="163" name="Google Shape;163;p20" descr="08_Neural_Networks_Representation"/>
            <p:cNvPicPr preferRelativeResize="0"/>
            <p:nvPr/>
          </p:nvPicPr>
          <p:blipFill rotWithShape="1">
            <a:blip r:embed="rId3">
              <a:alphaModFix/>
            </a:blip>
            <a:srcRect/>
            <a:stretch/>
          </p:blipFill>
          <p:spPr>
            <a:xfrm>
              <a:off x="2057400" y="2248889"/>
              <a:ext cx="5181600" cy="3734789"/>
            </a:xfrm>
            <a:prstGeom prst="rect">
              <a:avLst/>
            </a:prstGeom>
            <a:noFill/>
            <a:ln>
              <a:noFill/>
            </a:ln>
          </p:spPr>
        </p:pic>
        <p:cxnSp>
          <p:nvCxnSpPr>
            <p:cNvPr id="164" name="Google Shape;164;p20"/>
            <p:cNvCxnSpPr/>
            <p:nvPr/>
          </p:nvCxnSpPr>
          <p:spPr>
            <a:xfrm rot="10800000" flipH="1">
              <a:off x="2743200" y="2971800"/>
              <a:ext cx="914400" cy="533400"/>
            </a:xfrm>
            <a:prstGeom prst="straightConnector1">
              <a:avLst/>
            </a:prstGeom>
            <a:noFill/>
            <a:ln w="28575" cap="flat" cmpd="sng">
              <a:solidFill>
                <a:schemeClr val="dk1"/>
              </a:solidFill>
              <a:prstDash val="solid"/>
              <a:round/>
              <a:headEnd type="none" w="sm" len="sm"/>
              <a:tailEnd type="none" w="sm" len="sm"/>
            </a:ln>
          </p:spPr>
        </p:cxnSp>
        <p:cxnSp>
          <p:nvCxnSpPr>
            <p:cNvPr id="165" name="Google Shape;165;p20"/>
            <p:cNvCxnSpPr/>
            <p:nvPr/>
          </p:nvCxnSpPr>
          <p:spPr>
            <a:xfrm>
              <a:off x="3657600" y="2971800"/>
              <a:ext cx="1143000" cy="152400"/>
            </a:xfrm>
            <a:prstGeom prst="straightConnector1">
              <a:avLst/>
            </a:prstGeom>
            <a:noFill/>
            <a:ln w="28575" cap="flat" cmpd="sng">
              <a:solidFill>
                <a:schemeClr val="dk1"/>
              </a:solidFill>
              <a:prstDash val="solid"/>
              <a:round/>
              <a:headEnd type="none" w="sm" len="sm"/>
              <a:tailEnd type="none" w="sm" len="sm"/>
            </a:ln>
          </p:spPr>
        </p:cxnSp>
        <p:cxnSp>
          <p:nvCxnSpPr>
            <p:cNvPr id="166" name="Google Shape;166;p20"/>
            <p:cNvCxnSpPr/>
            <p:nvPr/>
          </p:nvCxnSpPr>
          <p:spPr>
            <a:xfrm rot="10800000" flipH="1">
              <a:off x="4800600" y="2248889"/>
              <a:ext cx="914400" cy="875311"/>
            </a:xfrm>
            <a:prstGeom prst="straightConnector1">
              <a:avLst/>
            </a:prstGeom>
            <a:noFill/>
            <a:ln w="28575" cap="flat" cmpd="sng">
              <a:solidFill>
                <a:schemeClr val="dk1"/>
              </a:solidFill>
              <a:prstDash val="solid"/>
              <a:round/>
              <a:headEnd type="none" w="sm" len="sm"/>
              <a:tailEnd type="none" w="sm" len="sm"/>
            </a:ln>
          </p:spPr>
        </p:cxnSp>
        <p:cxnSp>
          <p:nvCxnSpPr>
            <p:cNvPr id="167" name="Google Shape;167;p20"/>
            <p:cNvCxnSpPr/>
            <p:nvPr/>
          </p:nvCxnSpPr>
          <p:spPr>
            <a:xfrm rot="10800000" flipH="1">
              <a:off x="5005252" y="2915145"/>
              <a:ext cx="914400" cy="742455"/>
            </a:xfrm>
            <a:prstGeom prst="straightConnector1">
              <a:avLst/>
            </a:prstGeom>
            <a:noFill/>
            <a:ln w="28575" cap="flat" cmpd="sng">
              <a:solidFill>
                <a:schemeClr val="dk1"/>
              </a:solidFill>
              <a:prstDash val="solid"/>
              <a:round/>
              <a:headEnd type="none" w="sm" len="sm"/>
              <a:tailEnd type="none" w="sm" len="sm"/>
            </a:ln>
          </p:spPr>
        </p:cxnSp>
        <p:cxnSp>
          <p:nvCxnSpPr>
            <p:cNvPr id="168" name="Google Shape;168;p20"/>
            <p:cNvCxnSpPr/>
            <p:nvPr/>
          </p:nvCxnSpPr>
          <p:spPr>
            <a:xfrm>
              <a:off x="4953000" y="4153642"/>
              <a:ext cx="152400" cy="215884"/>
            </a:xfrm>
            <a:prstGeom prst="straightConnector1">
              <a:avLst/>
            </a:prstGeom>
            <a:noFill/>
            <a:ln w="28575" cap="flat" cmpd="sng">
              <a:solidFill>
                <a:schemeClr val="dk1"/>
              </a:solidFill>
              <a:prstDash val="solid"/>
              <a:round/>
              <a:headEnd type="none" w="sm" len="sm"/>
              <a:tailEnd type="none" w="sm" len="sm"/>
            </a:ln>
          </p:spPr>
        </p:cxnSp>
        <p:cxnSp>
          <p:nvCxnSpPr>
            <p:cNvPr id="169" name="Google Shape;169;p20"/>
            <p:cNvCxnSpPr/>
            <p:nvPr/>
          </p:nvCxnSpPr>
          <p:spPr>
            <a:xfrm>
              <a:off x="5715000" y="4724400"/>
              <a:ext cx="304800" cy="685800"/>
            </a:xfrm>
            <a:prstGeom prst="straightConnector1">
              <a:avLst/>
            </a:prstGeom>
            <a:noFill/>
            <a:ln w="28575" cap="flat" cmpd="sng">
              <a:solidFill>
                <a:schemeClr val="dk1"/>
              </a:solidFill>
              <a:prstDash val="solid"/>
              <a:round/>
              <a:headEnd type="none" w="sm" len="sm"/>
              <a:tailEnd type="none" w="sm" len="sm"/>
            </a:ln>
          </p:spPr>
        </p:cxnSp>
        <p:cxnSp>
          <p:nvCxnSpPr>
            <p:cNvPr id="170" name="Google Shape;170;p20"/>
            <p:cNvCxnSpPr/>
            <p:nvPr/>
          </p:nvCxnSpPr>
          <p:spPr>
            <a:xfrm>
              <a:off x="5092337" y="4369526"/>
              <a:ext cx="609600" cy="381000"/>
            </a:xfrm>
            <a:prstGeom prst="straightConnector1">
              <a:avLst/>
            </a:prstGeom>
            <a:noFill/>
            <a:ln w="28575" cap="flat" cmpd="sng">
              <a:solidFill>
                <a:schemeClr val="dk1"/>
              </a:solidFill>
              <a:prstDash val="solid"/>
              <a:round/>
              <a:headEnd type="none" w="sm" len="sm"/>
              <a:tailEnd type="none" w="sm" len="sm"/>
            </a:ln>
          </p:spPr>
        </p:cxnSp>
        <p:cxnSp>
          <p:nvCxnSpPr>
            <p:cNvPr id="171" name="Google Shape;171;p20"/>
            <p:cNvCxnSpPr/>
            <p:nvPr/>
          </p:nvCxnSpPr>
          <p:spPr>
            <a:xfrm flipH="1">
              <a:off x="5943600" y="2514600"/>
              <a:ext cx="1" cy="400545"/>
            </a:xfrm>
            <a:prstGeom prst="straightConnector1">
              <a:avLst/>
            </a:prstGeom>
            <a:noFill/>
            <a:ln w="28575" cap="flat" cmpd="sng">
              <a:solidFill>
                <a:schemeClr val="dk1"/>
              </a:solidFill>
              <a:prstDash val="solid"/>
              <a:round/>
              <a:headEnd type="none" w="sm" len="sm"/>
              <a:tailEnd type="none" w="sm" len="sm"/>
            </a:ln>
          </p:spPr>
        </p:cxnSp>
        <p:cxnSp>
          <p:nvCxnSpPr>
            <p:cNvPr id="172" name="Google Shape;172;p20"/>
            <p:cNvCxnSpPr/>
            <p:nvPr/>
          </p:nvCxnSpPr>
          <p:spPr>
            <a:xfrm>
              <a:off x="5701937" y="2248889"/>
              <a:ext cx="241664" cy="265711"/>
            </a:xfrm>
            <a:prstGeom prst="straightConnector1">
              <a:avLst/>
            </a:prstGeom>
            <a:noFill/>
            <a:ln w="28575" cap="flat" cmpd="sng">
              <a:solidFill>
                <a:schemeClr val="dk1"/>
              </a:solidFill>
              <a:prstDash val="solid"/>
              <a:round/>
              <a:headEnd type="none" w="sm" len="sm"/>
              <a:tailEnd type="none" w="sm" len="sm"/>
            </a:ln>
          </p:spPr>
        </p:cxnSp>
        <p:cxnSp>
          <p:nvCxnSpPr>
            <p:cNvPr id="173" name="Google Shape;173;p20"/>
            <p:cNvCxnSpPr/>
            <p:nvPr/>
          </p:nvCxnSpPr>
          <p:spPr>
            <a:xfrm>
              <a:off x="4724400" y="3886200"/>
              <a:ext cx="228600" cy="267442"/>
            </a:xfrm>
            <a:prstGeom prst="straightConnector1">
              <a:avLst/>
            </a:prstGeom>
            <a:noFill/>
            <a:ln w="28575" cap="flat" cmpd="sng">
              <a:solidFill>
                <a:schemeClr val="dk1"/>
              </a:solidFill>
              <a:prstDash val="solid"/>
              <a:round/>
              <a:headEnd type="none" w="sm" len="sm"/>
              <a:tailEnd type="none" w="sm" len="sm"/>
            </a:ln>
          </p:spPr>
        </p:cxnSp>
        <p:cxnSp>
          <p:nvCxnSpPr>
            <p:cNvPr id="174" name="Google Shape;174;p20"/>
            <p:cNvCxnSpPr/>
            <p:nvPr/>
          </p:nvCxnSpPr>
          <p:spPr>
            <a:xfrm rot="10800000" flipH="1">
              <a:off x="4761411" y="3657600"/>
              <a:ext cx="228600" cy="228600"/>
            </a:xfrm>
            <a:prstGeom prst="straightConnector1">
              <a:avLst/>
            </a:prstGeom>
            <a:noFill/>
            <a:ln w="28575" cap="flat" cmpd="sng">
              <a:solidFill>
                <a:schemeClr val="dk1"/>
              </a:solidFill>
              <a:prstDash val="solid"/>
              <a:round/>
              <a:headEnd type="none" w="sm" len="sm"/>
              <a:tailEnd type="none" w="sm" len="sm"/>
            </a:ln>
          </p:spPr>
        </p:cxnSp>
      </p:grpSp>
      <p:sp>
        <p:nvSpPr>
          <p:cNvPr id="175" name="Google Shape;175;p20"/>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1"/>
          <p:cNvSpPr txBox="1">
            <a:spLocks noGrp="1"/>
          </p:cNvSpPr>
          <p:nvPr>
            <p:ph type="title"/>
          </p:nvPr>
        </p:nvSpPr>
        <p:spPr>
          <a:xfrm>
            <a:off x="381000" y="228600"/>
            <a:ext cx="8534400" cy="990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100000"/>
              <a:buFont typeface="Twentieth Century"/>
              <a:buNone/>
            </a:pPr>
            <a:r>
              <a:rPr lang="en-US"/>
              <a:t>Complex nonlinear decision boundary(3) </a:t>
            </a:r>
            <a:endParaRPr/>
          </a:p>
        </p:txBody>
      </p:sp>
      <p:sp>
        <p:nvSpPr>
          <p:cNvPr id="181" name="Google Shape;181;p21"/>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320040" algn="l" rtl="0">
              <a:spcBef>
                <a:spcPts val="0"/>
              </a:spcBef>
              <a:spcAft>
                <a:spcPts val="0"/>
              </a:spcAft>
              <a:buSzPts val="1680"/>
              <a:buChar char="◻"/>
            </a:pPr>
            <a:r>
              <a:rPr lang="en-US" sz="2800"/>
              <a:t>Collection of such straight lines actually model such complicated non-linear decision boundary</a:t>
            </a:r>
            <a:endParaRPr/>
          </a:p>
          <a:p>
            <a:pPr marL="320040" lvl="0" indent="-209550" algn="l" rtl="0">
              <a:spcBef>
                <a:spcPts val="700"/>
              </a:spcBef>
              <a:spcAft>
                <a:spcPts val="0"/>
              </a:spcAft>
              <a:buSzPts val="1740"/>
              <a:buNone/>
            </a:pPr>
            <a:endParaRPr/>
          </a:p>
        </p:txBody>
      </p:sp>
      <p:grpSp>
        <p:nvGrpSpPr>
          <p:cNvPr id="182" name="Google Shape;182;p21"/>
          <p:cNvGrpSpPr/>
          <p:nvPr/>
        </p:nvGrpSpPr>
        <p:grpSpPr>
          <a:xfrm>
            <a:off x="3200400" y="2945091"/>
            <a:ext cx="4648200" cy="3760509"/>
            <a:chOff x="2057400" y="2248889"/>
            <a:chExt cx="5181600" cy="3734789"/>
          </a:xfrm>
        </p:grpSpPr>
        <p:pic>
          <p:nvPicPr>
            <p:cNvPr id="183" name="Google Shape;183;p21" descr="08_Neural_Networks_Representation"/>
            <p:cNvPicPr preferRelativeResize="0"/>
            <p:nvPr/>
          </p:nvPicPr>
          <p:blipFill rotWithShape="1">
            <a:blip r:embed="rId3">
              <a:alphaModFix/>
            </a:blip>
            <a:srcRect/>
            <a:stretch/>
          </p:blipFill>
          <p:spPr>
            <a:xfrm>
              <a:off x="2057400" y="2248889"/>
              <a:ext cx="5181600" cy="3734789"/>
            </a:xfrm>
            <a:prstGeom prst="rect">
              <a:avLst/>
            </a:prstGeom>
            <a:noFill/>
            <a:ln>
              <a:noFill/>
            </a:ln>
          </p:spPr>
        </p:pic>
        <p:cxnSp>
          <p:nvCxnSpPr>
            <p:cNvPr id="184" name="Google Shape;184;p21"/>
            <p:cNvCxnSpPr/>
            <p:nvPr/>
          </p:nvCxnSpPr>
          <p:spPr>
            <a:xfrm rot="10800000" flipH="1">
              <a:off x="2743200" y="2971800"/>
              <a:ext cx="914400" cy="533400"/>
            </a:xfrm>
            <a:prstGeom prst="straightConnector1">
              <a:avLst/>
            </a:prstGeom>
            <a:noFill/>
            <a:ln w="28575" cap="flat" cmpd="sng">
              <a:solidFill>
                <a:schemeClr val="dk1"/>
              </a:solidFill>
              <a:prstDash val="solid"/>
              <a:round/>
              <a:headEnd type="none" w="sm" len="sm"/>
              <a:tailEnd type="none" w="sm" len="sm"/>
            </a:ln>
          </p:spPr>
        </p:cxnSp>
        <p:cxnSp>
          <p:nvCxnSpPr>
            <p:cNvPr id="185" name="Google Shape;185;p21"/>
            <p:cNvCxnSpPr/>
            <p:nvPr/>
          </p:nvCxnSpPr>
          <p:spPr>
            <a:xfrm>
              <a:off x="3657600" y="2971800"/>
              <a:ext cx="1143000" cy="152400"/>
            </a:xfrm>
            <a:prstGeom prst="straightConnector1">
              <a:avLst/>
            </a:prstGeom>
            <a:noFill/>
            <a:ln w="28575" cap="flat" cmpd="sng">
              <a:solidFill>
                <a:schemeClr val="dk1"/>
              </a:solidFill>
              <a:prstDash val="solid"/>
              <a:round/>
              <a:headEnd type="none" w="sm" len="sm"/>
              <a:tailEnd type="none" w="sm" len="sm"/>
            </a:ln>
          </p:spPr>
        </p:cxnSp>
        <p:cxnSp>
          <p:nvCxnSpPr>
            <p:cNvPr id="186" name="Google Shape;186;p21"/>
            <p:cNvCxnSpPr/>
            <p:nvPr/>
          </p:nvCxnSpPr>
          <p:spPr>
            <a:xfrm rot="10800000" flipH="1">
              <a:off x="4800600" y="2248889"/>
              <a:ext cx="914400" cy="875311"/>
            </a:xfrm>
            <a:prstGeom prst="straightConnector1">
              <a:avLst/>
            </a:prstGeom>
            <a:noFill/>
            <a:ln w="28575" cap="flat" cmpd="sng">
              <a:solidFill>
                <a:schemeClr val="dk1"/>
              </a:solidFill>
              <a:prstDash val="solid"/>
              <a:round/>
              <a:headEnd type="none" w="sm" len="sm"/>
              <a:tailEnd type="none" w="sm" len="sm"/>
            </a:ln>
          </p:spPr>
        </p:cxnSp>
        <p:cxnSp>
          <p:nvCxnSpPr>
            <p:cNvPr id="187" name="Google Shape;187;p21"/>
            <p:cNvCxnSpPr/>
            <p:nvPr/>
          </p:nvCxnSpPr>
          <p:spPr>
            <a:xfrm rot="10800000" flipH="1">
              <a:off x="5005252" y="2915145"/>
              <a:ext cx="914400" cy="742455"/>
            </a:xfrm>
            <a:prstGeom prst="straightConnector1">
              <a:avLst/>
            </a:prstGeom>
            <a:noFill/>
            <a:ln w="28575" cap="flat" cmpd="sng">
              <a:solidFill>
                <a:schemeClr val="dk1"/>
              </a:solidFill>
              <a:prstDash val="solid"/>
              <a:round/>
              <a:headEnd type="none" w="sm" len="sm"/>
              <a:tailEnd type="none" w="sm" len="sm"/>
            </a:ln>
          </p:spPr>
        </p:cxnSp>
        <p:cxnSp>
          <p:nvCxnSpPr>
            <p:cNvPr id="188" name="Google Shape;188;p21"/>
            <p:cNvCxnSpPr/>
            <p:nvPr/>
          </p:nvCxnSpPr>
          <p:spPr>
            <a:xfrm>
              <a:off x="4953000" y="4153642"/>
              <a:ext cx="152400" cy="215884"/>
            </a:xfrm>
            <a:prstGeom prst="straightConnector1">
              <a:avLst/>
            </a:prstGeom>
            <a:noFill/>
            <a:ln w="28575" cap="flat" cmpd="sng">
              <a:solidFill>
                <a:schemeClr val="dk1"/>
              </a:solidFill>
              <a:prstDash val="solid"/>
              <a:round/>
              <a:headEnd type="none" w="sm" len="sm"/>
              <a:tailEnd type="none" w="sm" len="sm"/>
            </a:ln>
          </p:spPr>
        </p:cxnSp>
        <p:cxnSp>
          <p:nvCxnSpPr>
            <p:cNvPr id="189" name="Google Shape;189;p21"/>
            <p:cNvCxnSpPr/>
            <p:nvPr/>
          </p:nvCxnSpPr>
          <p:spPr>
            <a:xfrm>
              <a:off x="5715000" y="4724400"/>
              <a:ext cx="304800" cy="685800"/>
            </a:xfrm>
            <a:prstGeom prst="straightConnector1">
              <a:avLst/>
            </a:prstGeom>
            <a:noFill/>
            <a:ln w="28575" cap="flat" cmpd="sng">
              <a:solidFill>
                <a:schemeClr val="dk1"/>
              </a:solidFill>
              <a:prstDash val="solid"/>
              <a:round/>
              <a:headEnd type="none" w="sm" len="sm"/>
              <a:tailEnd type="none" w="sm" len="sm"/>
            </a:ln>
          </p:spPr>
        </p:cxnSp>
        <p:cxnSp>
          <p:nvCxnSpPr>
            <p:cNvPr id="190" name="Google Shape;190;p21"/>
            <p:cNvCxnSpPr/>
            <p:nvPr/>
          </p:nvCxnSpPr>
          <p:spPr>
            <a:xfrm>
              <a:off x="5092337" y="4369526"/>
              <a:ext cx="609600" cy="381000"/>
            </a:xfrm>
            <a:prstGeom prst="straightConnector1">
              <a:avLst/>
            </a:prstGeom>
            <a:noFill/>
            <a:ln w="28575" cap="flat" cmpd="sng">
              <a:solidFill>
                <a:schemeClr val="dk1"/>
              </a:solidFill>
              <a:prstDash val="solid"/>
              <a:round/>
              <a:headEnd type="none" w="sm" len="sm"/>
              <a:tailEnd type="none" w="sm" len="sm"/>
            </a:ln>
          </p:spPr>
        </p:cxnSp>
        <p:cxnSp>
          <p:nvCxnSpPr>
            <p:cNvPr id="191" name="Google Shape;191;p21"/>
            <p:cNvCxnSpPr/>
            <p:nvPr/>
          </p:nvCxnSpPr>
          <p:spPr>
            <a:xfrm flipH="1">
              <a:off x="5943600" y="2514600"/>
              <a:ext cx="1" cy="400545"/>
            </a:xfrm>
            <a:prstGeom prst="straightConnector1">
              <a:avLst/>
            </a:prstGeom>
            <a:noFill/>
            <a:ln w="28575" cap="flat" cmpd="sng">
              <a:solidFill>
                <a:schemeClr val="dk1"/>
              </a:solidFill>
              <a:prstDash val="solid"/>
              <a:round/>
              <a:headEnd type="none" w="sm" len="sm"/>
              <a:tailEnd type="none" w="sm" len="sm"/>
            </a:ln>
          </p:spPr>
        </p:cxnSp>
        <p:cxnSp>
          <p:nvCxnSpPr>
            <p:cNvPr id="192" name="Google Shape;192;p21"/>
            <p:cNvCxnSpPr/>
            <p:nvPr/>
          </p:nvCxnSpPr>
          <p:spPr>
            <a:xfrm>
              <a:off x="5701937" y="2248889"/>
              <a:ext cx="241664" cy="265711"/>
            </a:xfrm>
            <a:prstGeom prst="straightConnector1">
              <a:avLst/>
            </a:prstGeom>
            <a:noFill/>
            <a:ln w="28575" cap="flat" cmpd="sng">
              <a:solidFill>
                <a:schemeClr val="dk1"/>
              </a:solidFill>
              <a:prstDash val="solid"/>
              <a:round/>
              <a:headEnd type="none" w="sm" len="sm"/>
              <a:tailEnd type="none" w="sm" len="sm"/>
            </a:ln>
          </p:spPr>
        </p:cxnSp>
        <p:cxnSp>
          <p:nvCxnSpPr>
            <p:cNvPr id="193" name="Google Shape;193;p21"/>
            <p:cNvCxnSpPr/>
            <p:nvPr/>
          </p:nvCxnSpPr>
          <p:spPr>
            <a:xfrm>
              <a:off x="4724400" y="3886200"/>
              <a:ext cx="228600" cy="267442"/>
            </a:xfrm>
            <a:prstGeom prst="straightConnector1">
              <a:avLst/>
            </a:prstGeom>
            <a:noFill/>
            <a:ln w="28575" cap="flat" cmpd="sng">
              <a:solidFill>
                <a:schemeClr val="dk1"/>
              </a:solidFill>
              <a:prstDash val="solid"/>
              <a:round/>
              <a:headEnd type="none" w="sm" len="sm"/>
              <a:tailEnd type="none" w="sm" len="sm"/>
            </a:ln>
          </p:spPr>
        </p:cxnSp>
        <p:cxnSp>
          <p:nvCxnSpPr>
            <p:cNvPr id="194" name="Google Shape;194;p21"/>
            <p:cNvCxnSpPr/>
            <p:nvPr/>
          </p:nvCxnSpPr>
          <p:spPr>
            <a:xfrm rot="10800000" flipH="1">
              <a:off x="4761411" y="3657600"/>
              <a:ext cx="228600" cy="228600"/>
            </a:xfrm>
            <a:prstGeom prst="straightConnector1">
              <a:avLst/>
            </a:prstGeom>
            <a:noFill/>
            <a:ln w="28575" cap="flat" cmpd="sng">
              <a:solidFill>
                <a:schemeClr val="dk1"/>
              </a:solidFill>
              <a:prstDash val="solid"/>
              <a:round/>
              <a:headEnd type="none" w="sm" len="sm"/>
              <a:tailEnd type="none" w="sm" len="sm"/>
            </a:ln>
          </p:spPr>
        </p:cxnSp>
      </p:grpSp>
      <p:sp>
        <p:nvSpPr>
          <p:cNvPr id="195" name="Google Shape;195;p21"/>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ts val="4400"/>
              <a:buFont typeface="Twentieth Century"/>
              <a:buNone/>
            </a:pPr>
            <a:r>
              <a:rPr lang="en-US"/>
              <a:t>What does neural networks have?</a:t>
            </a:r>
            <a:endParaRPr/>
          </a:p>
        </p:txBody>
      </p:sp>
      <p:sp>
        <p:nvSpPr>
          <p:cNvPr id="201" name="Google Shape;201;p22"/>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a:bodyPr>
          <a:lstStyle/>
          <a:p>
            <a:pPr marL="320040" lvl="0" indent="-209550" algn="l" rtl="0">
              <a:spcBef>
                <a:spcPts val="0"/>
              </a:spcBef>
              <a:spcAft>
                <a:spcPts val="0"/>
              </a:spcAft>
              <a:buSzPts val="1740"/>
              <a:buNone/>
            </a:pPr>
            <a:endParaRPr/>
          </a:p>
        </p:txBody>
      </p:sp>
      <p:sp>
        <p:nvSpPr>
          <p:cNvPr id="202" name="Google Shape;202;p22"/>
          <p:cNvSpPr/>
          <p:nvPr/>
        </p:nvSpPr>
        <p:spPr>
          <a:xfrm>
            <a:off x="1981200" y="2514600"/>
            <a:ext cx="1600200" cy="457200"/>
          </a:xfrm>
          <a:prstGeom prst="roundRect">
            <a:avLst>
              <a:gd name="adj" fmla="val 16667"/>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wentieth Century"/>
                <a:ea typeface="Twentieth Century"/>
                <a:cs typeface="Twentieth Century"/>
                <a:sym typeface="Twentieth Century"/>
              </a:rPr>
              <a:t>Output layers</a:t>
            </a:r>
            <a:endParaRPr sz="1800" b="0" i="0" u="none" strike="noStrike" cap="none">
              <a:solidFill>
                <a:schemeClr val="lt1"/>
              </a:solidFill>
              <a:latin typeface="Twentieth Century"/>
              <a:ea typeface="Twentieth Century"/>
              <a:cs typeface="Twentieth Century"/>
              <a:sym typeface="Twentieth Century"/>
            </a:endParaRPr>
          </a:p>
        </p:txBody>
      </p:sp>
      <p:sp>
        <p:nvSpPr>
          <p:cNvPr id="203" name="Google Shape;203;p22"/>
          <p:cNvSpPr/>
          <p:nvPr/>
        </p:nvSpPr>
        <p:spPr>
          <a:xfrm>
            <a:off x="1752600" y="3429000"/>
            <a:ext cx="2057400" cy="685800"/>
          </a:xfrm>
          <a:prstGeom prst="rect">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wentieth Century"/>
                <a:ea typeface="Twentieth Century"/>
                <a:cs typeface="Twentieth Century"/>
                <a:sym typeface="Twentieth Century"/>
              </a:rPr>
              <a:t>None or more no of hidden layers</a:t>
            </a:r>
            <a:endParaRPr sz="1800" b="0" i="0" u="none" strike="noStrike" cap="none">
              <a:solidFill>
                <a:schemeClr val="lt1"/>
              </a:solidFill>
              <a:latin typeface="Twentieth Century"/>
              <a:ea typeface="Twentieth Century"/>
              <a:cs typeface="Twentieth Century"/>
              <a:sym typeface="Twentieth Century"/>
            </a:endParaRPr>
          </a:p>
        </p:txBody>
      </p:sp>
      <p:sp>
        <p:nvSpPr>
          <p:cNvPr id="204" name="Google Shape;204;p22"/>
          <p:cNvSpPr/>
          <p:nvPr/>
        </p:nvSpPr>
        <p:spPr>
          <a:xfrm>
            <a:off x="1447800" y="4572000"/>
            <a:ext cx="2667000" cy="609600"/>
          </a:xfrm>
          <a:prstGeom prst="roundRect">
            <a:avLst>
              <a:gd name="adj" fmla="val 16667"/>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wentieth Century"/>
                <a:ea typeface="Twentieth Century"/>
                <a:cs typeface="Twentieth Century"/>
                <a:sym typeface="Twentieth Century"/>
              </a:rPr>
              <a:t>Input layer</a:t>
            </a:r>
            <a:endParaRPr sz="1800" b="0" i="0" u="none" strike="noStrike" cap="none">
              <a:solidFill>
                <a:schemeClr val="lt1"/>
              </a:solidFill>
              <a:latin typeface="Twentieth Century"/>
              <a:ea typeface="Twentieth Century"/>
              <a:cs typeface="Twentieth Century"/>
              <a:sym typeface="Twentieth Century"/>
            </a:endParaRPr>
          </a:p>
        </p:txBody>
      </p:sp>
      <p:sp>
        <p:nvSpPr>
          <p:cNvPr id="205" name="Google Shape;205;p22"/>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Twentieth Century"/>
              <a:buNone/>
            </a:pPr>
            <a:r>
              <a:rPr lang="en-US"/>
              <a:t>What does neural networks have?</a:t>
            </a:r>
            <a:endParaRPr/>
          </a:p>
        </p:txBody>
      </p:sp>
      <p:grpSp>
        <p:nvGrpSpPr>
          <p:cNvPr id="211" name="Google Shape;211;p23"/>
          <p:cNvGrpSpPr/>
          <p:nvPr/>
        </p:nvGrpSpPr>
        <p:grpSpPr>
          <a:xfrm>
            <a:off x="1447800" y="2286000"/>
            <a:ext cx="2667000" cy="3722132"/>
            <a:chOff x="1447800" y="2286000"/>
            <a:chExt cx="2667000" cy="3722132"/>
          </a:xfrm>
        </p:grpSpPr>
        <p:sp>
          <p:nvSpPr>
            <p:cNvPr id="212" name="Google Shape;212;p23"/>
            <p:cNvSpPr/>
            <p:nvPr/>
          </p:nvSpPr>
          <p:spPr>
            <a:xfrm>
              <a:off x="1981200" y="2514600"/>
              <a:ext cx="1600200" cy="457200"/>
            </a:xfrm>
            <a:prstGeom prst="roundRect">
              <a:avLst>
                <a:gd name="adj" fmla="val 16667"/>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13" name="Google Shape;213;p23"/>
            <p:cNvSpPr/>
            <p:nvPr/>
          </p:nvSpPr>
          <p:spPr>
            <a:xfrm>
              <a:off x="1752600" y="3429000"/>
              <a:ext cx="2057400" cy="685800"/>
            </a:xfrm>
            <a:prstGeom prst="rect">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14" name="Google Shape;214;p23"/>
            <p:cNvSpPr/>
            <p:nvPr/>
          </p:nvSpPr>
          <p:spPr>
            <a:xfrm>
              <a:off x="1447800" y="4572000"/>
              <a:ext cx="2667000" cy="609600"/>
            </a:xfrm>
            <a:prstGeom prst="roundRect">
              <a:avLst>
                <a:gd name="adj" fmla="val 16667"/>
              </a:avLst>
            </a:prstGeom>
            <a:solidFill>
              <a:schemeClr val="accent1"/>
            </a:solidFill>
            <a:ln w="19050" cap="flat" cmpd="sng">
              <a:solidFill>
                <a:srgbClr val="6C84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15" name="Google Shape;215;p23"/>
            <p:cNvSpPr/>
            <p:nvPr/>
          </p:nvSpPr>
          <p:spPr>
            <a:xfrm rot="10800000">
              <a:off x="2301240" y="2676728"/>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16" name="Google Shape;216;p23"/>
            <p:cNvSpPr/>
            <p:nvPr/>
          </p:nvSpPr>
          <p:spPr>
            <a:xfrm rot="10800000">
              <a:off x="2834640" y="26670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17" name="Google Shape;217;p23"/>
            <p:cNvSpPr/>
            <p:nvPr/>
          </p:nvSpPr>
          <p:spPr>
            <a:xfrm rot="10800000">
              <a:off x="3276600" y="26670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cxnSp>
          <p:nvCxnSpPr>
            <p:cNvPr id="218" name="Google Shape;218;p23"/>
            <p:cNvCxnSpPr/>
            <p:nvPr/>
          </p:nvCxnSpPr>
          <p:spPr>
            <a:xfrm>
              <a:off x="1981200" y="3561944"/>
              <a:ext cx="1600200" cy="0"/>
            </a:xfrm>
            <a:prstGeom prst="straightConnector1">
              <a:avLst/>
            </a:prstGeom>
            <a:noFill/>
            <a:ln w="10000" cap="flat" cmpd="sng">
              <a:solidFill>
                <a:schemeClr val="dk1"/>
              </a:solidFill>
              <a:prstDash val="solid"/>
              <a:round/>
              <a:headEnd type="none" w="sm" len="sm"/>
              <a:tailEnd type="none" w="sm" len="sm"/>
            </a:ln>
          </p:spPr>
        </p:cxnSp>
        <p:cxnSp>
          <p:nvCxnSpPr>
            <p:cNvPr id="219" name="Google Shape;219;p23"/>
            <p:cNvCxnSpPr/>
            <p:nvPr/>
          </p:nvCxnSpPr>
          <p:spPr>
            <a:xfrm>
              <a:off x="1981200" y="3790544"/>
              <a:ext cx="1600200" cy="0"/>
            </a:xfrm>
            <a:prstGeom prst="straightConnector1">
              <a:avLst/>
            </a:prstGeom>
            <a:noFill/>
            <a:ln w="10000" cap="flat" cmpd="sng">
              <a:solidFill>
                <a:schemeClr val="dk1"/>
              </a:solidFill>
              <a:prstDash val="solid"/>
              <a:round/>
              <a:headEnd type="none" w="sm" len="sm"/>
              <a:tailEnd type="none" w="sm" len="sm"/>
            </a:ln>
          </p:spPr>
        </p:cxnSp>
        <p:cxnSp>
          <p:nvCxnSpPr>
            <p:cNvPr id="220" name="Google Shape;220;p23"/>
            <p:cNvCxnSpPr/>
            <p:nvPr/>
          </p:nvCxnSpPr>
          <p:spPr>
            <a:xfrm>
              <a:off x="1981200" y="4019144"/>
              <a:ext cx="1600200" cy="0"/>
            </a:xfrm>
            <a:prstGeom prst="straightConnector1">
              <a:avLst/>
            </a:prstGeom>
            <a:noFill/>
            <a:ln w="10000" cap="flat" cmpd="sng">
              <a:solidFill>
                <a:schemeClr val="dk1"/>
              </a:solidFill>
              <a:prstDash val="solid"/>
              <a:round/>
              <a:headEnd type="none" w="sm" len="sm"/>
              <a:tailEnd type="none" w="sm" len="sm"/>
            </a:ln>
          </p:spPr>
        </p:cxnSp>
        <p:sp>
          <p:nvSpPr>
            <p:cNvPr id="221" name="Google Shape;221;p23"/>
            <p:cNvSpPr/>
            <p:nvPr/>
          </p:nvSpPr>
          <p:spPr>
            <a:xfrm rot="10800000">
              <a:off x="1752600" y="48006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22" name="Google Shape;222;p23"/>
            <p:cNvSpPr/>
            <p:nvPr/>
          </p:nvSpPr>
          <p:spPr>
            <a:xfrm rot="10800000">
              <a:off x="2133600" y="48006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23" name="Google Shape;223;p23"/>
            <p:cNvSpPr/>
            <p:nvPr/>
          </p:nvSpPr>
          <p:spPr>
            <a:xfrm rot="10800000">
              <a:off x="2514600" y="48006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24" name="Google Shape;224;p23"/>
            <p:cNvSpPr/>
            <p:nvPr/>
          </p:nvSpPr>
          <p:spPr>
            <a:xfrm rot="10800000">
              <a:off x="2910840" y="48006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25" name="Google Shape;225;p23"/>
            <p:cNvSpPr/>
            <p:nvPr/>
          </p:nvSpPr>
          <p:spPr>
            <a:xfrm rot="10800000">
              <a:off x="3733800" y="48006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26" name="Google Shape;226;p23"/>
            <p:cNvSpPr/>
            <p:nvPr/>
          </p:nvSpPr>
          <p:spPr>
            <a:xfrm rot="10800000">
              <a:off x="3368040" y="48006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27" name="Google Shape;227;p23"/>
            <p:cNvSpPr/>
            <p:nvPr/>
          </p:nvSpPr>
          <p:spPr>
            <a:xfrm rot="10800000">
              <a:off x="2667000" y="39624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cxnSp>
          <p:nvCxnSpPr>
            <p:cNvPr id="228" name="Google Shape;228;p23"/>
            <p:cNvCxnSpPr/>
            <p:nvPr/>
          </p:nvCxnSpPr>
          <p:spPr>
            <a:xfrm rot="10800000" flipH="1">
              <a:off x="1794104" y="4027441"/>
              <a:ext cx="862367" cy="811259"/>
            </a:xfrm>
            <a:prstGeom prst="straightConnector1">
              <a:avLst/>
            </a:prstGeom>
            <a:noFill/>
            <a:ln w="10000" cap="flat" cmpd="sng">
              <a:solidFill>
                <a:schemeClr val="dk1"/>
              </a:solidFill>
              <a:prstDash val="solid"/>
              <a:round/>
              <a:headEnd type="none" w="sm" len="sm"/>
              <a:tailEnd type="none" w="sm" len="sm"/>
            </a:ln>
          </p:spPr>
        </p:cxnSp>
        <p:cxnSp>
          <p:nvCxnSpPr>
            <p:cNvPr id="229" name="Google Shape;229;p23"/>
            <p:cNvCxnSpPr>
              <a:stCxn id="222" idx="0"/>
              <a:endCxn id="227" idx="1"/>
            </p:cNvCxnSpPr>
            <p:nvPr/>
          </p:nvCxnSpPr>
          <p:spPr>
            <a:xfrm rot="10800000" flipH="1">
              <a:off x="2164080" y="4027500"/>
              <a:ext cx="555000" cy="849300"/>
            </a:xfrm>
            <a:prstGeom prst="straightConnector1">
              <a:avLst/>
            </a:prstGeom>
            <a:noFill/>
            <a:ln w="10000" cap="flat" cmpd="sng">
              <a:solidFill>
                <a:schemeClr val="dk1"/>
              </a:solidFill>
              <a:prstDash val="solid"/>
              <a:round/>
              <a:headEnd type="none" w="sm" len="sm"/>
              <a:tailEnd type="none" w="sm" len="sm"/>
            </a:ln>
          </p:spPr>
        </p:cxnSp>
        <p:cxnSp>
          <p:nvCxnSpPr>
            <p:cNvPr id="230" name="Google Shape;230;p23"/>
            <p:cNvCxnSpPr>
              <a:stCxn id="223" idx="7"/>
              <a:endCxn id="227" idx="7"/>
            </p:cNvCxnSpPr>
            <p:nvPr/>
          </p:nvCxnSpPr>
          <p:spPr>
            <a:xfrm rot="10800000" flipH="1">
              <a:off x="2523527" y="4027441"/>
              <a:ext cx="152400" cy="838200"/>
            </a:xfrm>
            <a:prstGeom prst="straightConnector1">
              <a:avLst/>
            </a:prstGeom>
            <a:noFill/>
            <a:ln w="10000" cap="flat" cmpd="sng">
              <a:solidFill>
                <a:schemeClr val="dk1"/>
              </a:solidFill>
              <a:prstDash val="solid"/>
              <a:round/>
              <a:headEnd type="none" w="sm" len="sm"/>
              <a:tailEnd type="none" w="sm" len="sm"/>
            </a:ln>
          </p:spPr>
        </p:cxnSp>
        <p:cxnSp>
          <p:nvCxnSpPr>
            <p:cNvPr id="231" name="Google Shape;231;p23"/>
            <p:cNvCxnSpPr>
              <a:stCxn id="224" idx="7"/>
              <a:endCxn id="227" idx="7"/>
            </p:cNvCxnSpPr>
            <p:nvPr/>
          </p:nvCxnSpPr>
          <p:spPr>
            <a:xfrm rot="10800000">
              <a:off x="2675867" y="4027441"/>
              <a:ext cx="243900" cy="838200"/>
            </a:xfrm>
            <a:prstGeom prst="straightConnector1">
              <a:avLst/>
            </a:prstGeom>
            <a:noFill/>
            <a:ln w="10000" cap="flat" cmpd="sng">
              <a:solidFill>
                <a:schemeClr val="dk1"/>
              </a:solidFill>
              <a:prstDash val="solid"/>
              <a:round/>
              <a:headEnd type="none" w="sm" len="sm"/>
              <a:tailEnd type="none" w="sm" len="sm"/>
            </a:ln>
          </p:spPr>
        </p:cxnSp>
        <p:cxnSp>
          <p:nvCxnSpPr>
            <p:cNvPr id="232" name="Google Shape;232;p23"/>
            <p:cNvCxnSpPr>
              <a:stCxn id="226" idx="7"/>
              <a:endCxn id="227" idx="2"/>
            </p:cNvCxnSpPr>
            <p:nvPr/>
          </p:nvCxnSpPr>
          <p:spPr>
            <a:xfrm rot="10800000">
              <a:off x="2728067" y="4000441"/>
              <a:ext cx="648900" cy="865200"/>
            </a:xfrm>
            <a:prstGeom prst="straightConnector1">
              <a:avLst/>
            </a:prstGeom>
            <a:noFill/>
            <a:ln w="10000" cap="flat" cmpd="sng">
              <a:solidFill>
                <a:schemeClr val="dk1"/>
              </a:solidFill>
              <a:prstDash val="solid"/>
              <a:round/>
              <a:headEnd type="none" w="sm" len="sm"/>
              <a:tailEnd type="none" w="sm" len="sm"/>
            </a:ln>
          </p:spPr>
        </p:cxnSp>
        <p:cxnSp>
          <p:nvCxnSpPr>
            <p:cNvPr id="233" name="Google Shape;233;p23"/>
            <p:cNvCxnSpPr>
              <a:stCxn id="225" idx="2"/>
              <a:endCxn id="227" idx="1"/>
            </p:cNvCxnSpPr>
            <p:nvPr/>
          </p:nvCxnSpPr>
          <p:spPr>
            <a:xfrm rot="10800000">
              <a:off x="2718960" y="4027500"/>
              <a:ext cx="1075800" cy="811200"/>
            </a:xfrm>
            <a:prstGeom prst="straightConnector1">
              <a:avLst/>
            </a:prstGeom>
            <a:noFill/>
            <a:ln w="10000" cap="flat" cmpd="sng">
              <a:solidFill>
                <a:schemeClr val="dk1"/>
              </a:solidFill>
              <a:prstDash val="solid"/>
              <a:round/>
              <a:headEnd type="none" w="sm" len="sm"/>
              <a:tailEnd type="none" w="sm" len="sm"/>
            </a:ln>
          </p:spPr>
        </p:cxnSp>
        <p:cxnSp>
          <p:nvCxnSpPr>
            <p:cNvPr id="234" name="Google Shape;234;p23"/>
            <p:cNvCxnSpPr>
              <a:stCxn id="215" idx="0"/>
            </p:cNvCxnSpPr>
            <p:nvPr/>
          </p:nvCxnSpPr>
          <p:spPr>
            <a:xfrm rot="10800000">
              <a:off x="2331720" y="2286128"/>
              <a:ext cx="0" cy="466800"/>
            </a:xfrm>
            <a:prstGeom prst="straightConnector1">
              <a:avLst/>
            </a:prstGeom>
            <a:noFill/>
            <a:ln w="10000" cap="flat" cmpd="sng">
              <a:solidFill>
                <a:schemeClr val="dk1"/>
              </a:solidFill>
              <a:prstDash val="solid"/>
              <a:round/>
              <a:headEnd type="none" w="sm" len="sm"/>
              <a:tailEnd type="stealth" w="med" len="med"/>
            </a:ln>
          </p:spPr>
        </p:cxnSp>
        <p:cxnSp>
          <p:nvCxnSpPr>
            <p:cNvPr id="235" name="Google Shape;235;p23"/>
            <p:cNvCxnSpPr/>
            <p:nvPr/>
          </p:nvCxnSpPr>
          <p:spPr>
            <a:xfrm rot="10800000">
              <a:off x="2838856" y="2286000"/>
              <a:ext cx="0" cy="466928"/>
            </a:xfrm>
            <a:prstGeom prst="straightConnector1">
              <a:avLst/>
            </a:prstGeom>
            <a:noFill/>
            <a:ln w="10000" cap="flat" cmpd="sng">
              <a:solidFill>
                <a:schemeClr val="dk1"/>
              </a:solidFill>
              <a:prstDash val="solid"/>
              <a:round/>
              <a:headEnd type="none" w="sm" len="sm"/>
              <a:tailEnd type="stealth" w="med" len="med"/>
            </a:ln>
          </p:spPr>
        </p:cxnSp>
        <p:cxnSp>
          <p:nvCxnSpPr>
            <p:cNvPr id="236" name="Google Shape;236;p23"/>
            <p:cNvCxnSpPr/>
            <p:nvPr/>
          </p:nvCxnSpPr>
          <p:spPr>
            <a:xfrm rot="10800000">
              <a:off x="3296056" y="2286000"/>
              <a:ext cx="0" cy="466928"/>
            </a:xfrm>
            <a:prstGeom prst="straightConnector1">
              <a:avLst/>
            </a:prstGeom>
            <a:noFill/>
            <a:ln w="10000" cap="flat" cmpd="sng">
              <a:solidFill>
                <a:schemeClr val="dk1"/>
              </a:solidFill>
              <a:prstDash val="solid"/>
              <a:round/>
              <a:headEnd type="none" w="sm" len="sm"/>
              <a:tailEnd type="stealth" w="med" len="med"/>
            </a:ln>
          </p:spPr>
        </p:cxnSp>
        <p:cxnSp>
          <p:nvCxnSpPr>
            <p:cNvPr id="237" name="Google Shape;237;p23"/>
            <p:cNvCxnSpPr/>
            <p:nvPr/>
          </p:nvCxnSpPr>
          <p:spPr>
            <a:xfrm rot="10800000">
              <a:off x="1774648" y="4876800"/>
              <a:ext cx="0" cy="685800"/>
            </a:xfrm>
            <a:prstGeom prst="straightConnector1">
              <a:avLst/>
            </a:prstGeom>
            <a:noFill/>
            <a:ln w="10000" cap="flat" cmpd="sng">
              <a:solidFill>
                <a:schemeClr val="dk1"/>
              </a:solidFill>
              <a:prstDash val="solid"/>
              <a:round/>
              <a:headEnd type="none" w="sm" len="sm"/>
              <a:tailEnd type="stealth" w="med" len="med"/>
            </a:ln>
          </p:spPr>
        </p:cxnSp>
        <p:sp>
          <p:nvSpPr>
            <p:cNvPr id="238" name="Google Shape;238;p23"/>
            <p:cNvSpPr txBox="1"/>
            <p:nvPr/>
          </p:nvSpPr>
          <p:spPr>
            <a:xfrm>
              <a:off x="1676400" y="56388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C00000"/>
                  </a:solidFill>
                  <a:latin typeface="Twentieth Century"/>
                  <a:ea typeface="Twentieth Century"/>
                  <a:cs typeface="Twentieth Century"/>
                  <a:sym typeface="Twentieth Century"/>
                </a:rPr>
                <a:t>x</a:t>
              </a:r>
              <a:r>
                <a:rPr lang="en-US" sz="1800" b="0" i="0" u="none" strike="noStrike" cap="none" baseline="-25000">
                  <a:solidFill>
                    <a:srgbClr val="C00000"/>
                  </a:solidFill>
                  <a:latin typeface="Twentieth Century"/>
                  <a:ea typeface="Twentieth Century"/>
                  <a:cs typeface="Twentieth Century"/>
                  <a:sym typeface="Twentieth Century"/>
                </a:rPr>
                <a:t>i</a:t>
              </a:r>
              <a:endParaRPr sz="1800" baseline="-25000">
                <a:solidFill>
                  <a:srgbClr val="C00000"/>
                </a:solidFill>
                <a:latin typeface="Twentieth Century"/>
                <a:ea typeface="Twentieth Century"/>
                <a:cs typeface="Twentieth Century"/>
                <a:sym typeface="Twentieth Century"/>
              </a:endParaRPr>
            </a:p>
          </p:txBody>
        </p:sp>
        <p:sp>
          <p:nvSpPr>
            <p:cNvPr id="239" name="Google Shape;239;p23"/>
            <p:cNvSpPr txBox="1"/>
            <p:nvPr/>
          </p:nvSpPr>
          <p:spPr>
            <a:xfrm>
              <a:off x="1828800" y="41148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w</a:t>
              </a:r>
              <a:r>
                <a:rPr lang="en-US" sz="1800" baseline="-25000">
                  <a:solidFill>
                    <a:srgbClr val="C00000"/>
                  </a:solidFill>
                  <a:latin typeface="Twentieth Century"/>
                  <a:ea typeface="Twentieth Century"/>
                  <a:cs typeface="Twentieth Century"/>
                  <a:sym typeface="Twentieth Century"/>
                </a:rPr>
                <a:t>ij</a:t>
              </a:r>
              <a:endParaRPr sz="1800" baseline="-25000">
                <a:solidFill>
                  <a:srgbClr val="C00000"/>
                </a:solidFill>
                <a:latin typeface="Twentieth Century"/>
                <a:ea typeface="Twentieth Century"/>
                <a:cs typeface="Twentieth Century"/>
                <a:sym typeface="Twentieth Century"/>
              </a:endParaRPr>
            </a:p>
          </p:txBody>
        </p:sp>
        <p:sp>
          <p:nvSpPr>
            <p:cNvPr id="240" name="Google Shape;240;p23"/>
            <p:cNvSpPr txBox="1"/>
            <p:nvPr/>
          </p:nvSpPr>
          <p:spPr>
            <a:xfrm>
              <a:off x="2667000" y="3669268"/>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Twentieth Century"/>
                  <a:ea typeface="Twentieth Century"/>
                  <a:cs typeface="Twentieth Century"/>
                  <a:sym typeface="Twentieth Century"/>
                </a:rPr>
                <a:t>o</a:t>
              </a:r>
              <a:r>
                <a:rPr lang="en-US" sz="1800" baseline="-25000">
                  <a:solidFill>
                    <a:srgbClr val="C00000"/>
                  </a:solidFill>
                  <a:latin typeface="Twentieth Century"/>
                  <a:ea typeface="Twentieth Century"/>
                  <a:cs typeface="Twentieth Century"/>
                  <a:sym typeface="Twentieth Century"/>
                </a:rPr>
                <a:t>j</a:t>
              </a:r>
              <a:endParaRPr sz="1800" baseline="-25000">
                <a:solidFill>
                  <a:srgbClr val="C00000"/>
                </a:solidFill>
                <a:latin typeface="Twentieth Century"/>
                <a:ea typeface="Twentieth Century"/>
                <a:cs typeface="Twentieth Century"/>
                <a:sym typeface="Twentieth Century"/>
              </a:endParaRPr>
            </a:p>
          </p:txBody>
        </p:sp>
        <p:sp>
          <p:nvSpPr>
            <p:cNvPr id="241" name="Google Shape;241;p23"/>
            <p:cNvSpPr/>
            <p:nvPr/>
          </p:nvSpPr>
          <p:spPr>
            <a:xfrm rot="10800000">
              <a:off x="2286000" y="35052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42" name="Google Shape;242;p23"/>
            <p:cNvSpPr/>
            <p:nvPr/>
          </p:nvSpPr>
          <p:spPr>
            <a:xfrm rot="10800000">
              <a:off x="2758440" y="35052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43" name="Google Shape;243;p23"/>
            <p:cNvSpPr/>
            <p:nvPr/>
          </p:nvSpPr>
          <p:spPr>
            <a:xfrm rot="10800000">
              <a:off x="3276600" y="3505200"/>
              <a:ext cx="60960" cy="76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cxnSp>
          <p:nvCxnSpPr>
            <p:cNvPr id="244" name="Google Shape;244;p23"/>
            <p:cNvCxnSpPr>
              <a:stCxn id="241" idx="0"/>
            </p:cNvCxnSpPr>
            <p:nvPr/>
          </p:nvCxnSpPr>
          <p:spPr>
            <a:xfrm rot="10800000" flipH="1">
              <a:off x="2316480" y="2703300"/>
              <a:ext cx="32400" cy="878100"/>
            </a:xfrm>
            <a:prstGeom prst="straightConnector1">
              <a:avLst/>
            </a:prstGeom>
            <a:noFill/>
            <a:ln w="10000" cap="flat" cmpd="sng">
              <a:solidFill>
                <a:schemeClr val="dk1"/>
              </a:solidFill>
              <a:prstDash val="solid"/>
              <a:round/>
              <a:headEnd type="none" w="sm" len="sm"/>
              <a:tailEnd type="none" w="sm" len="sm"/>
            </a:ln>
          </p:spPr>
        </p:cxnSp>
        <p:cxnSp>
          <p:nvCxnSpPr>
            <p:cNvPr id="245" name="Google Shape;245;p23"/>
            <p:cNvCxnSpPr>
              <a:endCxn id="216" idx="6"/>
            </p:cNvCxnSpPr>
            <p:nvPr/>
          </p:nvCxnSpPr>
          <p:spPr>
            <a:xfrm rot="10800000" flipH="1">
              <a:off x="2348940" y="2705100"/>
              <a:ext cx="485700" cy="800100"/>
            </a:xfrm>
            <a:prstGeom prst="straightConnector1">
              <a:avLst/>
            </a:prstGeom>
            <a:noFill/>
            <a:ln w="10000" cap="flat" cmpd="sng">
              <a:solidFill>
                <a:schemeClr val="dk1"/>
              </a:solidFill>
              <a:prstDash val="solid"/>
              <a:round/>
              <a:headEnd type="none" w="sm" len="sm"/>
              <a:tailEnd type="none" w="sm" len="sm"/>
            </a:ln>
          </p:spPr>
        </p:cxnSp>
        <p:cxnSp>
          <p:nvCxnSpPr>
            <p:cNvPr id="246" name="Google Shape;246;p23"/>
            <p:cNvCxnSpPr>
              <a:endCxn id="217" idx="7"/>
            </p:cNvCxnSpPr>
            <p:nvPr/>
          </p:nvCxnSpPr>
          <p:spPr>
            <a:xfrm rot="10800000" flipH="1">
              <a:off x="2348927" y="2732041"/>
              <a:ext cx="936600" cy="773100"/>
            </a:xfrm>
            <a:prstGeom prst="straightConnector1">
              <a:avLst/>
            </a:prstGeom>
            <a:noFill/>
            <a:ln w="10000" cap="flat" cmpd="sng">
              <a:solidFill>
                <a:schemeClr val="dk1"/>
              </a:solidFill>
              <a:prstDash val="solid"/>
              <a:round/>
              <a:headEnd type="none" w="sm" len="sm"/>
              <a:tailEnd type="none" w="sm" len="sm"/>
            </a:ln>
          </p:spPr>
        </p:cxnSp>
        <p:cxnSp>
          <p:nvCxnSpPr>
            <p:cNvPr id="247" name="Google Shape;247;p23"/>
            <p:cNvCxnSpPr>
              <a:stCxn id="242" idx="1"/>
            </p:cNvCxnSpPr>
            <p:nvPr/>
          </p:nvCxnSpPr>
          <p:spPr>
            <a:xfrm rot="10800000">
              <a:off x="2337973" y="2627041"/>
              <a:ext cx="472500" cy="943200"/>
            </a:xfrm>
            <a:prstGeom prst="straightConnector1">
              <a:avLst/>
            </a:prstGeom>
            <a:noFill/>
            <a:ln w="10000" cap="flat" cmpd="sng">
              <a:solidFill>
                <a:schemeClr val="dk1"/>
              </a:solidFill>
              <a:prstDash val="solid"/>
              <a:round/>
              <a:headEnd type="none" w="sm" len="sm"/>
              <a:tailEnd type="none" w="sm" len="sm"/>
            </a:ln>
          </p:spPr>
        </p:cxnSp>
        <p:cxnSp>
          <p:nvCxnSpPr>
            <p:cNvPr id="248" name="Google Shape;248;p23"/>
            <p:cNvCxnSpPr/>
            <p:nvPr/>
          </p:nvCxnSpPr>
          <p:spPr>
            <a:xfrm rot="10800000" flipH="1">
              <a:off x="2786411" y="2699734"/>
              <a:ext cx="32426" cy="878049"/>
            </a:xfrm>
            <a:prstGeom prst="straightConnector1">
              <a:avLst/>
            </a:prstGeom>
            <a:noFill/>
            <a:ln w="10000" cap="flat" cmpd="sng">
              <a:solidFill>
                <a:schemeClr val="dk1"/>
              </a:solidFill>
              <a:prstDash val="solid"/>
              <a:round/>
              <a:headEnd type="none" w="sm" len="sm"/>
              <a:tailEnd type="none" w="sm" len="sm"/>
            </a:ln>
          </p:spPr>
        </p:cxnSp>
        <p:cxnSp>
          <p:nvCxnSpPr>
            <p:cNvPr id="249" name="Google Shape;249;p23"/>
            <p:cNvCxnSpPr>
              <a:endCxn id="216" idx="0"/>
            </p:cNvCxnSpPr>
            <p:nvPr/>
          </p:nvCxnSpPr>
          <p:spPr>
            <a:xfrm rot="10800000">
              <a:off x="2865120" y="2743200"/>
              <a:ext cx="472500" cy="827100"/>
            </a:xfrm>
            <a:prstGeom prst="straightConnector1">
              <a:avLst/>
            </a:prstGeom>
            <a:noFill/>
            <a:ln w="10000" cap="flat" cmpd="sng">
              <a:solidFill>
                <a:schemeClr val="dk1"/>
              </a:solidFill>
              <a:prstDash val="solid"/>
              <a:round/>
              <a:headEnd type="none" w="sm" len="sm"/>
              <a:tailEnd type="none" w="sm" len="sm"/>
            </a:ln>
          </p:spPr>
        </p:cxnSp>
        <p:cxnSp>
          <p:nvCxnSpPr>
            <p:cNvPr id="250" name="Google Shape;250;p23"/>
            <p:cNvCxnSpPr>
              <a:stCxn id="242" idx="2"/>
            </p:cNvCxnSpPr>
            <p:nvPr/>
          </p:nvCxnSpPr>
          <p:spPr>
            <a:xfrm rot="10800000" flipH="1">
              <a:off x="2819400" y="2752800"/>
              <a:ext cx="457200" cy="790500"/>
            </a:xfrm>
            <a:prstGeom prst="straightConnector1">
              <a:avLst/>
            </a:prstGeom>
            <a:noFill/>
            <a:ln w="10000" cap="flat" cmpd="sng">
              <a:solidFill>
                <a:schemeClr val="dk1"/>
              </a:solidFill>
              <a:prstDash val="solid"/>
              <a:round/>
              <a:headEnd type="none" w="sm" len="sm"/>
              <a:tailEnd type="none" w="sm" len="sm"/>
            </a:ln>
          </p:spPr>
        </p:cxnSp>
        <p:cxnSp>
          <p:nvCxnSpPr>
            <p:cNvPr id="251" name="Google Shape;251;p23"/>
            <p:cNvCxnSpPr>
              <a:stCxn id="243" idx="6"/>
              <a:endCxn id="217" idx="7"/>
            </p:cNvCxnSpPr>
            <p:nvPr/>
          </p:nvCxnSpPr>
          <p:spPr>
            <a:xfrm rot="10800000" flipH="1">
              <a:off x="3276600" y="2732100"/>
              <a:ext cx="9000" cy="811200"/>
            </a:xfrm>
            <a:prstGeom prst="straightConnector1">
              <a:avLst/>
            </a:prstGeom>
            <a:noFill/>
            <a:ln w="10000" cap="flat" cmpd="sng">
              <a:solidFill>
                <a:schemeClr val="dk1"/>
              </a:solidFill>
              <a:prstDash val="solid"/>
              <a:round/>
              <a:headEnd type="none" w="sm" len="sm"/>
              <a:tailEnd type="none" w="sm" len="sm"/>
            </a:ln>
          </p:spPr>
        </p:cxnSp>
        <p:cxnSp>
          <p:nvCxnSpPr>
            <p:cNvPr id="252" name="Google Shape;252;p23"/>
            <p:cNvCxnSpPr>
              <a:stCxn id="243" idx="2"/>
            </p:cNvCxnSpPr>
            <p:nvPr/>
          </p:nvCxnSpPr>
          <p:spPr>
            <a:xfrm rot="10800000">
              <a:off x="2362260" y="2732100"/>
              <a:ext cx="975300" cy="811200"/>
            </a:xfrm>
            <a:prstGeom prst="straightConnector1">
              <a:avLst/>
            </a:prstGeom>
            <a:noFill/>
            <a:ln w="10000" cap="flat" cmpd="sng">
              <a:solidFill>
                <a:schemeClr val="dk1"/>
              </a:solidFill>
              <a:prstDash val="solid"/>
              <a:round/>
              <a:headEnd type="none" w="sm" len="sm"/>
              <a:tailEnd type="none" w="sm" len="sm"/>
            </a:ln>
          </p:spPr>
        </p:cxnSp>
      </p:grpSp>
      <p:sp>
        <p:nvSpPr>
          <p:cNvPr id="253" name="Google Shape;253;p23"/>
          <p:cNvSpPr txBox="1"/>
          <p:nvPr/>
        </p:nvSpPr>
        <p:spPr>
          <a:xfrm>
            <a:off x="4114800" y="2971800"/>
            <a:ext cx="1259576" cy="369332"/>
          </a:xfrm>
          <a:prstGeom prst="rect">
            <a:avLst/>
          </a:prstGeom>
          <a:blipFill rotWithShape="1">
            <a:blip r:embed="rId3">
              <a:alphaModFix/>
            </a:blip>
            <a:stretch>
              <a:fillRect l="-3864" t="-8331" r="-3864" b="-2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Twentieth Century"/>
                <a:ea typeface="Twentieth Century"/>
                <a:cs typeface="Twentieth Century"/>
                <a:sym typeface="Twentieth Century"/>
              </a:rPr>
              <a:t> </a:t>
            </a:r>
            <a:endParaRPr/>
          </a:p>
        </p:txBody>
      </p:sp>
      <p:sp>
        <p:nvSpPr>
          <p:cNvPr id="254" name="Google Shape;254;p23"/>
          <p:cNvSpPr txBox="1">
            <a:spLocks noGrp="1"/>
          </p:cNvSpPr>
          <p:nvPr>
            <p:ph type="sldNum" idx="12"/>
          </p:nvPr>
        </p:nvSpPr>
        <p:spPr>
          <a:xfrm>
            <a:off x="0" y="1272222"/>
            <a:ext cx="533400" cy="24447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Media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dia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641</Words>
  <Application>Microsoft Office PowerPoint</Application>
  <PresentationFormat>On-screen Show (4:3)</PresentationFormat>
  <Paragraphs>144</Paragraphs>
  <Slides>31</Slides>
  <Notes>31</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Median</vt:lpstr>
      <vt:lpstr>Median</vt:lpstr>
      <vt:lpstr>INTRODUCTION TO  NEURAL NETWORK</vt:lpstr>
      <vt:lpstr>Linear and non-linear classifier</vt:lpstr>
      <vt:lpstr>Neural Networks</vt:lpstr>
      <vt:lpstr>Non linear classifier</vt:lpstr>
      <vt:lpstr>Complex nonlinear decision boundary </vt:lpstr>
      <vt:lpstr>Complex nonlinear decision boundary(2) </vt:lpstr>
      <vt:lpstr>Complex nonlinear decision boundary(3) </vt:lpstr>
      <vt:lpstr>What does neural networks have?</vt:lpstr>
      <vt:lpstr>What does neural networks have?</vt:lpstr>
      <vt:lpstr>Neural Networks</vt:lpstr>
      <vt:lpstr>Biological Neuron</vt:lpstr>
      <vt:lpstr>Neural networks</vt:lpstr>
      <vt:lpstr>Neural networks</vt:lpstr>
      <vt:lpstr>Neural networks</vt:lpstr>
      <vt:lpstr>Neural networks</vt:lpstr>
      <vt:lpstr> Neuron or node in Neural Network </vt:lpstr>
      <vt:lpstr>Neural Networks</vt:lpstr>
      <vt:lpstr>Neural Networks</vt:lpstr>
      <vt:lpstr>Single layer single output - Perceptron</vt:lpstr>
      <vt:lpstr>Single layer multiple output NN</vt:lpstr>
      <vt:lpstr>Multiple layer single output NN</vt:lpstr>
      <vt:lpstr>Multiple layer multiple output NN</vt:lpstr>
      <vt:lpstr>Feed forward neural network</vt:lpstr>
      <vt:lpstr>Back propagate learning algorithm</vt:lpstr>
      <vt:lpstr>What to do?</vt:lpstr>
      <vt:lpstr>MLP output</vt:lpstr>
      <vt:lpstr>MLP Output</vt:lpstr>
      <vt:lpstr>MLP-example</vt:lpstr>
      <vt:lpstr>PowerPoint Presentation</vt:lpstr>
      <vt:lpstr>MNIST Dataset</vt:lpstr>
      <vt:lpstr>MNIST Dataset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NEURAL NETWORK</dc:title>
  <cp:lastModifiedBy>HP</cp:lastModifiedBy>
  <cp:revision>1</cp:revision>
  <dcterms:modified xsi:type="dcterms:W3CDTF">2023-04-21T05:55:43Z</dcterms:modified>
</cp:coreProperties>
</file>